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5"/>
  </p:notesMasterIdLst>
  <p:handoutMasterIdLst>
    <p:handoutMasterId r:id="rId16"/>
  </p:handoutMasterIdLst>
  <p:sldIdLst>
    <p:sldId id="282" r:id="rId2"/>
    <p:sldId id="283" r:id="rId3"/>
    <p:sldId id="285" r:id="rId4"/>
    <p:sldId id="289" r:id="rId5"/>
    <p:sldId id="287" r:id="rId6"/>
    <p:sldId id="290" r:id="rId7"/>
    <p:sldId id="288" r:id="rId8"/>
    <p:sldId id="291" r:id="rId9"/>
    <p:sldId id="292" r:id="rId10"/>
    <p:sldId id="295" r:id="rId11"/>
    <p:sldId id="293" r:id="rId12"/>
    <p:sldId id="294" r:id="rId13"/>
    <p:sldId id="28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17E0A-F5A0-4978-AC44-F9AA2DDD9A0F}" v="1" dt="2021-07-29T09:28:50.741"/>
    <p1510:client id="{B07D4513-7F47-43FA-AF02-F094BFFB7F4E}" v="25" dt="2021-07-29T02:57:33.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0" autoAdjust="0"/>
    <p:restoredTop sz="80248" autoAdjust="0"/>
  </p:normalViewPr>
  <p:slideViewPr>
    <p:cSldViewPr snapToGrid="0" snapToObjects="1">
      <p:cViewPr varScale="1">
        <p:scale>
          <a:sx n="100" d="100"/>
          <a:sy n="100" d="100"/>
        </p:scale>
        <p:origin x="2184" y="96"/>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정대현" userId="6ea4dd38-2a66-4cc1-a2c6-ddb9da6c6d34" providerId="ADAL" clId="{FF824063-9E1A-4BF3-8EFF-2344819A654D}"/>
    <pc:docChg chg="custSel modSld">
      <pc:chgData name="정대현" userId="6ea4dd38-2a66-4cc1-a2c6-ddb9da6c6d34" providerId="ADAL" clId="{FF824063-9E1A-4BF3-8EFF-2344819A654D}" dt="2021-07-29T13:00:49.680" v="39"/>
      <pc:docMkLst>
        <pc:docMk/>
      </pc:docMkLst>
      <pc:sldChg chg="delSp modSp mod">
        <pc:chgData name="정대현" userId="6ea4dd38-2a66-4cc1-a2c6-ddb9da6c6d34" providerId="ADAL" clId="{FF824063-9E1A-4BF3-8EFF-2344819A654D}" dt="2021-07-29T12:55:42.887" v="15" actId="1076"/>
        <pc:sldMkLst>
          <pc:docMk/>
          <pc:sldMk cId="1463652342" sldId="282"/>
        </pc:sldMkLst>
        <pc:spChg chg="mod">
          <ac:chgData name="정대현" userId="6ea4dd38-2a66-4cc1-a2c6-ddb9da6c6d34" providerId="ADAL" clId="{FF824063-9E1A-4BF3-8EFF-2344819A654D}" dt="2021-07-29T12:55:42.887" v="15" actId="1076"/>
          <ac:spMkLst>
            <pc:docMk/>
            <pc:sldMk cId="1463652342" sldId="282"/>
            <ac:spMk id="2" creationId="{46EF5213-C76F-4A45-B965-D8994CB33A6B}"/>
          </ac:spMkLst>
        </pc:spChg>
        <pc:spChg chg="mod">
          <ac:chgData name="정대현" userId="6ea4dd38-2a66-4cc1-a2c6-ddb9da6c6d34" providerId="ADAL" clId="{FF824063-9E1A-4BF3-8EFF-2344819A654D}" dt="2021-07-29T12:55:20.635" v="6" actId="403"/>
          <ac:spMkLst>
            <pc:docMk/>
            <pc:sldMk cId="1463652342" sldId="282"/>
            <ac:spMk id="3" creationId="{4D7A6969-BC48-7946-A229-7F7ECCB1A500}"/>
          </ac:spMkLst>
        </pc:spChg>
        <pc:spChg chg="mod">
          <ac:chgData name="정대현" userId="6ea4dd38-2a66-4cc1-a2c6-ddb9da6c6d34" providerId="ADAL" clId="{FF824063-9E1A-4BF3-8EFF-2344819A654D}" dt="2021-07-29T12:55:36.026" v="14" actId="404"/>
          <ac:spMkLst>
            <pc:docMk/>
            <pc:sldMk cId="1463652342" sldId="282"/>
            <ac:spMk id="5" creationId="{758CADFE-CE64-F940-8FC7-705D726D9FFD}"/>
          </ac:spMkLst>
        </pc:spChg>
        <pc:spChg chg="mod">
          <ac:chgData name="정대현" userId="6ea4dd38-2a66-4cc1-a2c6-ddb9da6c6d34" providerId="ADAL" clId="{FF824063-9E1A-4BF3-8EFF-2344819A654D}" dt="2021-07-29T12:55:22.941" v="7" actId="1076"/>
          <ac:spMkLst>
            <pc:docMk/>
            <pc:sldMk cId="1463652342" sldId="282"/>
            <ac:spMk id="6" creationId="{EE03A10C-5296-3942-9199-4D3D27F7F9E6}"/>
          </ac:spMkLst>
        </pc:spChg>
        <pc:spChg chg="del mod">
          <ac:chgData name="정대현" userId="6ea4dd38-2a66-4cc1-a2c6-ddb9da6c6d34" providerId="ADAL" clId="{FF824063-9E1A-4BF3-8EFF-2344819A654D}" dt="2021-07-29T12:55:27.509" v="9" actId="478"/>
          <ac:spMkLst>
            <pc:docMk/>
            <pc:sldMk cId="1463652342" sldId="282"/>
            <ac:spMk id="8" creationId="{34C0A585-E1D3-4BAB-B97C-A4398CA60699}"/>
          </ac:spMkLst>
        </pc:spChg>
      </pc:sldChg>
      <pc:sldChg chg="modSp mod">
        <pc:chgData name="정대현" userId="6ea4dd38-2a66-4cc1-a2c6-ddb9da6c6d34" providerId="ADAL" clId="{FF824063-9E1A-4BF3-8EFF-2344819A654D}" dt="2021-07-29T12:59:50.903" v="38" actId="207"/>
        <pc:sldMkLst>
          <pc:docMk/>
          <pc:sldMk cId="1564979424" sldId="284"/>
        </pc:sldMkLst>
        <pc:spChg chg="mod">
          <ac:chgData name="정대현" userId="6ea4dd38-2a66-4cc1-a2c6-ddb9da6c6d34" providerId="ADAL" clId="{FF824063-9E1A-4BF3-8EFF-2344819A654D}" dt="2021-07-29T12:59:50.903" v="38" actId="207"/>
          <ac:spMkLst>
            <pc:docMk/>
            <pc:sldMk cId="1564979424" sldId="284"/>
            <ac:spMk id="2" creationId="{0305F4B2-548F-5F42-8B41-4D7FB81CD07E}"/>
          </ac:spMkLst>
        </pc:spChg>
      </pc:sldChg>
      <pc:sldChg chg="modNotesTx">
        <pc:chgData name="정대현" userId="6ea4dd38-2a66-4cc1-a2c6-ddb9da6c6d34" providerId="ADAL" clId="{FF824063-9E1A-4BF3-8EFF-2344819A654D}" dt="2021-07-29T13:00:49.680" v="39"/>
        <pc:sldMkLst>
          <pc:docMk/>
          <pc:sldMk cId="3263788921"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7/29/2021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7/29/2021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7/29/2021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90185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err="1">
                <a:ea typeface="맑은 고딕"/>
              </a:rPr>
              <a:t>Most</a:t>
            </a:r>
            <a:r>
              <a:rPr lang="ko-KR" dirty="0">
                <a:ea typeface="맑은 고딕"/>
              </a:rPr>
              <a:t> of </a:t>
            </a:r>
            <a:r>
              <a:rPr lang="ko-KR" dirty="0" err="1">
                <a:ea typeface="맑은 고딕"/>
              </a:rPr>
              <a:t>all</a:t>
            </a:r>
            <a:r>
              <a:rPr lang="ko-KR" dirty="0">
                <a:ea typeface="맑은 고딕"/>
              </a:rPr>
              <a:t>, </a:t>
            </a:r>
            <a:r>
              <a:rPr lang="ko-KR" dirty="0" err="1">
                <a:ea typeface="맑은 고딕"/>
              </a:rPr>
              <a:t>the</a:t>
            </a:r>
            <a:r>
              <a:rPr lang="ko-KR" dirty="0">
                <a:ea typeface="맑은 고딕"/>
              </a:rPr>
              <a:t> </a:t>
            </a:r>
            <a:r>
              <a:rPr lang="ko-KR" dirty="0" err="1">
                <a:ea typeface="맑은 고딕"/>
              </a:rPr>
              <a:t>first</a:t>
            </a:r>
            <a:r>
              <a:rPr lang="ko-KR" dirty="0">
                <a:ea typeface="맑은 고딕"/>
              </a:rPr>
              <a:t> </a:t>
            </a:r>
            <a:r>
              <a:rPr lang="ko-KR" dirty="0" err="1">
                <a:ea typeface="맑은 고딕"/>
              </a:rPr>
              <a:t>thing</a:t>
            </a:r>
            <a:r>
              <a:rPr lang="ko-KR" dirty="0">
                <a:ea typeface="맑은 고딕"/>
              </a:rPr>
              <a:t> </a:t>
            </a:r>
            <a:r>
              <a:rPr lang="ko-KR" dirty="0" err="1">
                <a:ea typeface="맑은 고딕"/>
              </a:rPr>
              <a:t>you</a:t>
            </a:r>
            <a:r>
              <a:rPr lang="ko-KR" dirty="0">
                <a:ea typeface="맑은 고딕"/>
              </a:rPr>
              <a:t> </a:t>
            </a:r>
            <a:r>
              <a:rPr lang="ko-KR" dirty="0" err="1">
                <a:ea typeface="맑은 고딕"/>
              </a:rPr>
              <a:t>will</a:t>
            </a:r>
            <a:r>
              <a:rPr lang="ko-KR" dirty="0">
                <a:ea typeface="맑은 고딕"/>
              </a:rPr>
              <a:t> </a:t>
            </a:r>
            <a:r>
              <a:rPr lang="ko-KR" dirty="0" err="1">
                <a:ea typeface="맑은 고딕"/>
              </a:rPr>
              <a:t>do</a:t>
            </a:r>
            <a:r>
              <a:rPr lang="ko-KR" dirty="0">
                <a:ea typeface="맑은 고딕"/>
              </a:rPr>
              <a:t> </a:t>
            </a:r>
            <a:r>
              <a:rPr lang="ko-KR" dirty="0" err="1">
                <a:ea typeface="맑은 고딕"/>
              </a:rPr>
              <a:t>is</a:t>
            </a:r>
            <a:r>
              <a:rPr lang="ko-KR" dirty="0">
                <a:ea typeface="맑은 고딕"/>
              </a:rPr>
              <a:t> </a:t>
            </a:r>
            <a:r>
              <a:rPr lang="ko-KR" dirty="0" err="1">
                <a:ea typeface="맑은 고딕"/>
              </a:rPr>
              <a:t>to</a:t>
            </a:r>
            <a:r>
              <a:rPr lang="ko-KR" dirty="0">
                <a:ea typeface="맑은 고딕"/>
              </a:rPr>
              <a:t> </a:t>
            </a:r>
            <a:r>
              <a:rPr lang="ko-KR" dirty="0" err="1">
                <a:ea typeface="맑은 고딕"/>
              </a:rPr>
              <a:t>collect</a:t>
            </a:r>
            <a:r>
              <a:rPr lang="ko-KR" dirty="0">
                <a:ea typeface="맑은 고딕"/>
              </a:rPr>
              <a:t> </a:t>
            </a:r>
            <a:r>
              <a:rPr lang="ko-KR" dirty="0" err="1">
                <a:ea typeface="맑은 고딕"/>
              </a:rPr>
              <a:t>data</a:t>
            </a:r>
            <a:r>
              <a:rPr lang="ko-KR" dirty="0">
                <a:ea typeface="맑은 고딕"/>
              </a:rPr>
              <a:t>. The </a:t>
            </a:r>
            <a:r>
              <a:rPr lang="ko-KR" dirty="0" err="1">
                <a:ea typeface="맑은 고딕"/>
              </a:rPr>
              <a:t>easiest</a:t>
            </a:r>
            <a:r>
              <a:rPr lang="ko-KR" dirty="0">
                <a:ea typeface="맑은 고딕"/>
              </a:rPr>
              <a:t> </a:t>
            </a:r>
            <a:r>
              <a:rPr lang="ko-KR" dirty="0" err="1">
                <a:ea typeface="맑은 고딕"/>
              </a:rPr>
              <a:t>way</a:t>
            </a:r>
            <a:r>
              <a:rPr lang="ko-KR" dirty="0">
                <a:ea typeface="맑은 고딕"/>
              </a:rPr>
              <a:t> </a:t>
            </a:r>
            <a:r>
              <a:rPr lang="ko-KR" dirty="0" err="1">
                <a:ea typeface="맑은 고딕"/>
              </a:rPr>
              <a:t>is</a:t>
            </a:r>
            <a:r>
              <a:rPr lang="ko-KR" dirty="0">
                <a:ea typeface="맑은 고딕"/>
              </a:rPr>
              <a:t> </a:t>
            </a:r>
            <a:r>
              <a:rPr lang="ko-KR" dirty="0" err="1">
                <a:ea typeface="맑은 고딕"/>
              </a:rPr>
              <a:t>to</a:t>
            </a:r>
            <a:r>
              <a:rPr lang="ko-KR" dirty="0">
                <a:ea typeface="맑은 고딕"/>
              </a:rPr>
              <a:t> </a:t>
            </a:r>
            <a:r>
              <a:rPr lang="ko-KR" dirty="0" err="1">
                <a:ea typeface="맑은 고딕"/>
              </a:rPr>
              <a:t>collect</a:t>
            </a:r>
            <a:r>
              <a:rPr lang="ko-KR" dirty="0">
                <a:ea typeface="맑은 고딕"/>
              </a:rPr>
              <a:t> </a:t>
            </a:r>
            <a:r>
              <a:rPr lang="ko-KR" dirty="0" err="1">
                <a:ea typeface="맑은 고딕"/>
              </a:rPr>
              <a:t>satellite</a:t>
            </a:r>
            <a:r>
              <a:rPr lang="ko-KR" dirty="0">
                <a:ea typeface="맑은 고딕"/>
              </a:rPr>
              <a:t> </a:t>
            </a:r>
            <a:r>
              <a:rPr lang="ko-KR" dirty="0" err="1">
                <a:ea typeface="맑은 고딕"/>
              </a:rPr>
              <a:t>data</a:t>
            </a:r>
            <a:r>
              <a:rPr lang="ko-KR" dirty="0">
                <a:ea typeface="맑은 고딕"/>
              </a:rPr>
              <a:t> </a:t>
            </a:r>
            <a:r>
              <a:rPr lang="ko-KR" dirty="0" err="1">
                <a:ea typeface="맑은 고딕"/>
              </a:rPr>
              <a:t>using</a:t>
            </a:r>
            <a:r>
              <a:rPr lang="ko-KR" dirty="0">
                <a:ea typeface="맑은 고딕"/>
              </a:rPr>
              <a:t> Google </a:t>
            </a:r>
            <a:r>
              <a:rPr lang="ko-KR" dirty="0" err="1">
                <a:ea typeface="맑은 고딕"/>
              </a:rPr>
              <a:t>Map</a:t>
            </a:r>
            <a:r>
              <a:rPr lang="ko-KR" dirty="0">
                <a:ea typeface="맑은 고딕"/>
              </a:rPr>
              <a:t> API </a:t>
            </a:r>
            <a:r>
              <a:rPr lang="ko-KR" dirty="0" err="1">
                <a:ea typeface="맑은 고딕"/>
              </a:rPr>
              <a:t>which</a:t>
            </a:r>
            <a:r>
              <a:rPr lang="ko-KR" dirty="0">
                <a:ea typeface="맑은 고딕"/>
              </a:rPr>
              <a:t> </a:t>
            </a:r>
            <a:r>
              <a:rPr lang="ko-KR" dirty="0" err="1">
                <a:ea typeface="맑은 고딕"/>
              </a:rPr>
              <a:t>enables</a:t>
            </a:r>
            <a:r>
              <a:rPr lang="ko-KR" dirty="0">
                <a:ea typeface="맑은 고딕"/>
              </a:rPr>
              <a:t> </a:t>
            </a:r>
            <a:r>
              <a:rPr lang="ko-KR" dirty="0" err="1">
                <a:ea typeface="맑은 고딕"/>
              </a:rPr>
              <a:t>us</a:t>
            </a:r>
            <a:r>
              <a:rPr lang="ko-KR" dirty="0">
                <a:ea typeface="맑은 고딕"/>
              </a:rPr>
              <a:t> </a:t>
            </a:r>
            <a:r>
              <a:rPr lang="ko-KR" dirty="0" err="1">
                <a:ea typeface="맑은 고딕"/>
              </a:rPr>
              <a:t>to</a:t>
            </a:r>
            <a:r>
              <a:rPr lang="ko-KR" dirty="0">
                <a:ea typeface="맑은 고딕"/>
              </a:rPr>
              <a:t> </a:t>
            </a:r>
            <a:r>
              <a:rPr lang="ko-KR" dirty="0" err="1">
                <a:ea typeface="맑은 고딕"/>
              </a:rPr>
              <a:t>obtain</a:t>
            </a:r>
            <a:r>
              <a:rPr lang="ko-KR" dirty="0">
                <a:ea typeface="맑은 고딕"/>
              </a:rPr>
              <a:t> </a:t>
            </a:r>
            <a:r>
              <a:rPr lang="ko-KR" dirty="0" err="1">
                <a:ea typeface="맑은 고딕"/>
              </a:rPr>
              <a:t>most</a:t>
            </a:r>
            <a:r>
              <a:rPr lang="ko-KR" dirty="0">
                <a:ea typeface="맑은 고딕"/>
              </a:rPr>
              <a:t> </a:t>
            </a:r>
            <a:r>
              <a:rPr lang="ko-KR" dirty="0" err="1">
                <a:ea typeface="맑은 고딕"/>
              </a:rPr>
              <a:t>forest</a:t>
            </a:r>
            <a:r>
              <a:rPr lang="ko-KR" dirty="0">
                <a:ea typeface="맑은 고딕"/>
              </a:rPr>
              <a:t> </a:t>
            </a:r>
            <a:r>
              <a:rPr lang="ko-KR" dirty="0" err="1">
                <a:ea typeface="맑은 고딕"/>
              </a:rPr>
              <a:t>data</a:t>
            </a:r>
            <a:r>
              <a:rPr lang="ko-KR" dirty="0">
                <a:ea typeface="맑은 고딕"/>
              </a:rPr>
              <a:t> </a:t>
            </a:r>
            <a:r>
              <a:rPr lang="ko-KR" dirty="0" err="1">
                <a:ea typeface="맑은 고딕"/>
              </a:rPr>
              <a:t>in</a:t>
            </a:r>
            <a:r>
              <a:rPr lang="ko-KR" dirty="0">
                <a:ea typeface="맑은 고딕"/>
              </a:rPr>
              <a:t> </a:t>
            </a:r>
            <a:r>
              <a:rPr lang="ko-KR" dirty="0" err="1">
                <a:ea typeface="맑은 고딕"/>
              </a:rPr>
              <a:t>the</a:t>
            </a:r>
            <a:r>
              <a:rPr lang="ko-KR" dirty="0">
                <a:ea typeface="맑은 고딕"/>
              </a:rPr>
              <a:t> </a:t>
            </a:r>
            <a:r>
              <a:rPr lang="ko-KR" dirty="0" err="1">
                <a:ea typeface="맑은 고딕"/>
              </a:rPr>
              <a:t>world</a:t>
            </a:r>
            <a:r>
              <a:rPr lang="ko-KR" dirty="0">
                <a:ea typeface="맑은 고딕"/>
              </a:rPr>
              <a:t> </a:t>
            </a:r>
            <a:r>
              <a:rPr lang="ko-KR" dirty="0" err="1">
                <a:ea typeface="맑은 고딕"/>
              </a:rPr>
              <a:t>with</a:t>
            </a:r>
            <a:r>
              <a:rPr lang="ko-KR" dirty="0">
                <a:ea typeface="맑은 고딕"/>
              </a:rPr>
              <a:t> </a:t>
            </a:r>
            <a:r>
              <a:rPr lang="ko-KR" dirty="0" err="1">
                <a:ea typeface="맑은 고딕"/>
              </a:rPr>
              <a:t>few</a:t>
            </a:r>
            <a:r>
              <a:rPr lang="ko-KR" dirty="0">
                <a:ea typeface="맑은 고딕"/>
              </a:rPr>
              <a:t> </a:t>
            </a:r>
            <a:r>
              <a:rPr lang="ko-KR" dirty="0" err="1">
                <a:ea typeface="맑은 고딕"/>
              </a:rPr>
              <a:t>costs</a:t>
            </a:r>
            <a:r>
              <a:rPr lang="ko-KR" dirty="0">
                <a:ea typeface="맑은 고딕"/>
              </a:rPr>
              <a:t>. </a:t>
            </a:r>
            <a:r>
              <a:rPr lang="ko-KR" dirty="0" err="1">
                <a:ea typeface="맑은 고딕"/>
              </a:rPr>
              <a:t>It’s</a:t>
            </a:r>
            <a:r>
              <a:rPr lang="ko-KR" dirty="0">
                <a:ea typeface="맑은 고딕"/>
              </a:rPr>
              <a:t> </a:t>
            </a:r>
            <a:r>
              <a:rPr lang="ko-KR" dirty="0" err="1">
                <a:ea typeface="맑은 고딕"/>
              </a:rPr>
              <a:t>not</a:t>
            </a:r>
            <a:r>
              <a:rPr lang="ko-KR" dirty="0">
                <a:ea typeface="맑은 고딕"/>
              </a:rPr>
              <a:t> </a:t>
            </a:r>
            <a:r>
              <a:rPr lang="ko-KR" dirty="0" err="1">
                <a:ea typeface="맑은 고딕"/>
              </a:rPr>
              <a:t>difficult</a:t>
            </a:r>
            <a:r>
              <a:rPr lang="ko-KR" dirty="0">
                <a:ea typeface="맑은 고딕"/>
              </a:rPr>
              <a:t> </a:t>
            </a:r>
            <a:r>
              <a:rPr lang="ko-KR" dirty="0" err="1">
                <a:ea typeface="맑은 고딕"/>
              </a:rPr>
              <a:t>to</a:t>
            </a:r>
            <a:r>
              <a:rPr lang="ko-KR" dirty="0">
                <a:ea typeface="맑은 고딕"/>
              </a:rPr>
              <a:t> </a:t>
            </a:r>
            <a:r>
              <a:rPr lang="ko-KR" dirty="0" err="1">
                <a:ea typeface="맑은 고딕"/>
              </a:rPr>
              <a:t>edit</a:t>
            </a:r>
            <a:r>
              <a:rPr lang="ko-KR" dirty="0">
                <a:ea typeface="맑은 고딕"/>
              </a:rPr>
              <a:t> </a:t>
            </a:r>
            <a:r>
              <a:rPr lang="ko-KR" dirty="0" err="1">
                <a:ea typeface="맑은 고딕"/>
              </a:rPr>
              <a:t>data</a:t>
            </a:r>
            <a:r>
              <a:rPr lang="ko-KR" dirty="0">
                <a:ea typeface="맑은 고딕"/>
              </a:rPr>
              <a:t> </a:t>
            </a:r>
            <a:r>
              <a:rPr lang="ko-KR" dirty="0" err="1">
                <a:ea typeface="맑은 고딕"/>
              </a:rPr>
              <a:t>with</a:t>
            </a:r>
            <a:r>
              <a:rPr lang="ko-KR" dirty="0">
                <a:ea typeface="맑은 고딕"/>
              </a:rPr>
              <a:t> </a:t>
            </a:r>
            <a:r>
              <a:rPr lang="ko-KR" dirty="0" err="1">
                <a:ea typeface="맑은 고딕"/>
              </a:rPr>
              <a:t>any</a:t>
            </a:r>
            <a:r>
              <a:rPr lang="ko-KR" dirty="0">
                <a:ea typeface="맑은 고딕"/>
              </a:rPr>
              <a:t> ‘</a:t>
            </a:r>
            <a:r>
              <a:rPr lang="ko-KR" dirty="0" err="1">
                <a:ea typeface="맑은 고딕"/>
              </a:rPr>
              <a:t>Library</a:t>
            </a:r>
            <a:r>
              <a:rPr lang="ko-KR" dirty="0">
                <a:ea typeface="맑은 고딕"/>
              </a:rPr>
              <a:t>’ </a:t>
            </a:r>
            <a:r>
              <a:rPr lang="ko-KR" dirty="0" err="1">
                <a:ea typeface="맑은 고딕"/>
              </a:rPr>
              <a:t>like</a:t>
            </a:r>
            <a:r>
              <a:rPr lang="ko-KR" dirty="0">
                <a:ea typeface="맑은 고딕"/>
              </a:rPr>
              <a:t> </a:t>
            </a:r>
            <a:r>
              <a:rPr lang="ko-KR" dirty="0" err="1">
                <a:ea typeface="맑은 고딕"/>
              </a:rPr>
              <a:t>Python</a:t>
            </a:r>
            <a:r>
              <a:rPr lang="ko-KR" dirty="0">
                <a:ea typeface="맑은 고딕"/>
              </a:rPr>
              <a:t> ‘</a:t>
            </a:r>
            <a:r>
              <a:rPr lang="ko-KR" dirty="0" err="1">
                <a:ea typeface="맑은 고딕"/>
              </a:rPr>
              <a:t>Request</a:t>
            </a:r>
            <a:r>
              <a:rPr lang="ko-KR" dirty="0">
                <a:ea typeface="맑은 고딕"/>
              </a:rPr>
              <a:t>.’</a:t>
            </a:r>
            <a:r>
              <a:rPr lang="ko-KR" altLang="en-US" dirty="0">
                <a:ea typeface="맑은 고딕"/>
              </a:rPr>
              <a:t>  </a:t>
            </a:r>
            <a:r>
              <a:rPr lang="ko-KR" dirty="0" err="1">
                <a:ea typeface="맑은 고딕"/>
              </a:rPr>
              <a:t>However</a:t>
            </a:r>
            <a:r>
              <a:rPr lang="ko-KR" dirty="0">
                <a:ea typeface="맑은 고딕"/>
              </a:rPr>
              <a:t>, </a:t>
            </a:r>
            <a:r>
              <a:rPr lang="ko-KR" dirty="0" err="1">
                <a:ea typeface="맑은 고딕"/>
              </a:rPr>
              <a:t>some</a:t>
            </a:r>
            <a:r>
              <a:rPr lang="ko-KR" dirty="0">
                <a:ea typeface="맑은 고딕"/>
              </a:rPr>
              <a:t> </a:t>
            </a:r>
            <a:r>
              <a:rPr lang="ko-KR" dirty="0" err="1">
                <a:ea typeface="맑은 고딕"/>
              </a:rPr>
              <a:t>data</a:t>
            </a:r>
            <a:r>
              <a:rPr lang="ko-KR" dirty="0">
                <a:ea typeface="맑은 고딕"/>
              </a:rPr>
              <a:t> </a:t>
            </a:r>
            <a:r>
              <a:rPr lang="ko-KR" dirty="0" err="1">
                <a:ea typeface="맑은 고딕"/>
              </a:rPr>
              <a:t>has</a:t>
            </a:r>
            <a:r>
              <a:rPr lang="ko-KR" dirty="0">
                <a:ea typeface="맑은 고딕"/>
              </a:rPr>
              <a:t> </a:t>
            </a:r>
            <a:r>
              <a:rPr lang="ko-KR" dirty="0" err="1">
                <a:ea typeface="맑은 고딕"/>
              </a:rPr>
              <a:t>lack</a:t>
            </a:r>
            <a:r>
              <a:rPr lang="ko-KR" dirty="0">
                <a:ea typeface="맑은 고딕"/>
              </a:rPr>
              <a:t> of </a:t>
            </a:r>
            <a:r>
              <a:rPr lang="ko-KR" dirty="0" err="1">
                <a:ea typeface="맑은 고딕"/>
              </a:rPr>
              <a:t>resolution</a:t>
            </a:r>
            <a:r>
              <a:rPr lang="ko-KR" dirty="0">
                <a:ea typeface="맑은 고딕"/>
              </a:rPr>
              <a:t>, and </a:t>
            </a:r>
            <a:r>
              <a:rPr lang="ko-KR" dirty="0" err="1">
                <a:ea typeface="맑은 고딕"/>
              </a:rPr>
              <a:t>they</a:t>
            </a:r>
            <a:r>
              <a:rPr lang="ko-KR" dirty="0">
                <a:ea typeface="맑은 고딕"/>
              </a:rPr>
              <a:t> </a:t>
            </a:r>
            <a:r>
              <a:rPr lang="ko-KR" dirty="0" err="1">
                <a:ea typeface="맑은 고딕"/>
              </a:rPr>
              <a:t>create</a:t>
            </a:r>
            <a:r>
              <a:rPr lang="ko-KR" dirty="0">
                <a:ea typeface="맑은 고딕"/>
              </a:rPr>
              <a:t> </a:t>
            </a:r>
            <a:r>
              <a:rPr lang="ko-KR" dirty="0" err="1">
                <a:ea typeface="맑은 고딕"/>
              </a:rPr>
              <a:t>similar</a:t>
            </a:r>
            <a:r>
              <a:rPr lang="ko-KR" dirty="0">
                <a:ea typeface="맑은 고딕"/>
              </a:rPr>
              <a:t> </a:t>
            </a:r>
            <a:r>
              <a:rPr lang="ko-KR" dirty="0" err="1">
                <a:ea typeface="맑은 고딕"/>
              </a:rPr>
              <a:t>data</a:t>
            </a:r>
            <a:r>
              <a:rPr lang="ko-KR" dirty="0">
                <a:ea typeface="맑은 고딕"/>
              </a:rPr>
              <a:t> </a:t>
            </a:r>
            <a:r>
              <a:rPr lang="ko-KR" dirty="0" err="1">
                <a:ea typeface="맑은 고딕"/>
              </a:rPr>
              <a:t>for</a:t>
            </a:r>
            <a:r>
              <a:rPr lang="ko-KR" dirty="0">
                <a:ea typeface="맑은 고딕"/>
              </a:rPr>
              <a:t> </a:t>
            </a:r>
            <a:r>
              <a:rPr lang="ko-KR" dirty="0" err="1">
                <a:ea typeface="맑은 고딕"/>
              </a:rPr>
              <a:t>visually</a:t>
            </a:r>
            <a:r>
              <a:rPr lang="ko-KR" dirty="0">
                <a:ea typeface="맑은 고딕"/>
              </a:rPr>
              <a:t> </a:t>
            </a:r>
            <a:r>
              <a:rPr lang="ko-KR" dirty="0" err="1">
                <a:ea typeface="맑은 고딕"/>
              </a:rPr>
              <a:t>repeated</a:t>
            </a:r>
            <a:r>
              <a:rPr lang="ko-KR" dirty="0">
                <a:ea typeface="맑은 고딕"/>
              </a:rPr>
              <a:t> </a:t>
            </a:r>
            <a:r>
              <a:rPr lang="ko-KR" dirty="0" err="1">
                <a:ea typeface="맑은 고딕"/>
              </a:rPr>
              <a:t>terrain</a:t>
            </a:r>
            <a:r>
              <a:rPr lang="ko-KR" dirty="0">
                <a:ea typeface="맑은 고딕"/>
              </a:rPr>
              <a:t>. The </a:t>
            </a:r>
            <a:r>
              <a:rPr lang="ko-KR" dirty="0" err="1">
                <a:ea typeface="맑은 고딕"/>
              </a:rPr>
              <a:t>area</a:t>
            </a:r>
            <a:r>
              <a:rPr lang="ko-KR" dirty="0">
                <a:ea typeface="맑은 고딕"/>
              </a:rPr>
              <a:t> </a:t>
            </a:r>
            <a:r>
              <a:rPr lang="ko-KR" dirty="0" err="1">
                <a:ea typeface="맑은 고딕"/>
              </a:rPr>
              <a:t>for</a:t>
            </a:r>
            <a:r>
              <a:rPr lang="ko-KR" dirty="0">
                <a:ea typeface="맑은 고딕"/>
              </a:rPr>
              <a:t> </a:t>
            </a:r>
            <a:r>
              <a:rPr lang="ko-KR" dirty="0" err="1">
                <a:ea typeface="맑은 고딕"/>
              </a:rPr>
              <a:t>military</a:t>
            </a:r>
            <a:r>
              <a:rPr lang="ko-KR" dirty="0">
                <a:ea typeface="맑은 고딕"/>
              </a:rPr>
              <a:t> </a:t>
            </a:r>
            <a:r>
              <a:rPr lang="ko-KR" dirty="0" err="1">
                <a:ea typeface="맑은 고딕"/>
              </a:rPr>
              <a:t>or</a:t>
            </a:r>
            <a:r>
              <a:rPr lang="ko-KR" dirty="0">
                <a:ea typeface="맑은 고딕"/>
              </a:rPr>
              <a:t> </a:t>
            </a:r>
            <a:r>
              <a:rPr lang="ko-KR" dirty="0" err="1">
                <a:ea typeface="맑은 고딕"/>
              </a:rPr>
              <a:t>national</a:t>
            </a:r>
            <a:r>
              <a:rPr lang="ko-KR" dirty="0">
                <a:ea typeface="맑은 고딕"/>
              </a:rPr>
              <a:t> </a:t>
            </a:r>
            <a:r>
              <a:rPr lang="ko-KR" dirty="0" err="1">
                <a:ea typeface="맑은 고딕"/>
              </a:rPr>
              <a:t>institutions</a:t>
            </a:r>
            <a:r>
              <a:rPr lang="ko-KR" dirty="0">
                <a:ea typeface="맑은 고딕"/>
              </a:rPr>
              <a:t> </a:t>
            </a:r>
            <a:r>
              <a:rPr lang="ko-KR" dirty="0" err="1">
                <a:ea typeface="맑은 고딕"/>
              </a:rPr>
              <a:t>are</a:t>
            </a:r>
            <a:r>
              <a:rPr lang="ko-KR" dirty="0">
                <a:ea typeface="맑은 고딕"/>
              </a:rPr>
              <a:t> </a:t>
            </a:r>
            <a:r>
              <a:rPr lang="ko-KR" dirty="0" err="1">
                <a:ea typeface="맑은 고딕"/>
              </a:rPr>
              <a:t>not</a:t>
            </a:r>
            <a:r>
              <a:rPr lang="ko-KR" dirty="0">
                <a:ea typeface="맑은 고딕"/>
              </a:rPr>
              <a:t> </a:t>
            </a:r>
            <a:r>
              <a:rPr lang="ko-KR" dirty="0" err="1">
                <a:ea typeface="맑은 고딕"/>
              </a:rPr>
              <a:t>provided</a:t>
            </a:r>
            <a:r>
              <a:rPr lang="ko-KR" dirty="0">
                <a:ea typeface="맑은 고딕"/>
              </a:rPr>
              <a:t>. Of </a:t>
            </a:r>
            <a:r>
              <a:rPr lang="ko-KR" dirty="0" err="1">
                <a:ea typeface="맑은 고딕"/>
              </a:rPr>
              <a:t>course</a:t>
            </a:r>
            <a:r>
              <a:rPr lang="ko-KR" dirty="0">
                <a:ea typeface="맑은 고딕"/>
              </a:rPr>
              <a:t>, </a:t>
            </a:r>
            <a:r>
              <a:rPr lang="ko-KR" dirty="0" err="1">
                <a:ea typeface="맑은 고딕"/>
              </a:rPr>
              <a:t>there's</a:t>
            </a:r>
            <a:r>
              <a:rPr lang="ko-KR" dirty="0">
                <a:ea typeface="맑은 고딕"/>
              </a:rPr>
              <a:t> </a:t>
            </a:r>
            <a:r>
              <a:rPr lang="ko-KR" dirty="0" err="1">
                <a:ea typeface="맑은 고딕"/>
              </a:rPr>
              <a:t>a</a:t>
            </a:r>
            <a:r>
              <a:rPr lang="ko-KR" dirty="0">
                <a:ea typeface="맑은 고딕"/>
              </a:rPr>
              <a:t> </a:t>
            </a:r>
            <a:r>
              <a:rPr lang="ko-KR" dirty="0" err="1">
                <a:ea typeface="맑은 고딕"/>
              </a:rPr>
              <a:t>detour</a:t>
            </a:r>
            <a:r>
              <a:rPr lang="ko-KR" dirty="0">
                <a:ea typeface="맑은 고딕"/>
              </a:rPr>
              <a:t>, </a:t>
            </a:r>
            <a:r>
              <a:rPr lang="ko-KR" dirty="0" err="1">
                <a:ea typeface="맑은 고딕"/>
              </a:rPr>
              <a:t>but</a:t>
            </a:r>
            <a:r>
              <a:rPr lang="ko-KR" dirty="0">
                <a:ea typeface="맑은 고딕"/>
              </a:rPr>
              <a:t> </a:t>
            </a:r>
            <a:r>
              <a:rPr lang="ko-KR" dirty="0" err="1">
                <a:ea typeface="맑은 고딕"/>
              </a:rPr>
              <a:t>it's</a:t>
            </a:r>
            <a:r>
              <a:rPr lang="ko-KR" dirty="0">
                <a:ea typeface="맑은 고딕"/>
              </a:rPr>
              <a:t> </a:t>
            </a:r>
            <a:r>
              <a:rPr lang="ko-KR" dirty="0" err="1">
                <a:ea typeface="맑은 고딕"/>
              </a:rPr>
              <a:t>not</a:t>
            </a:r>
            <a:r>
              <a:rPr lang="ko-KR" dirty="0">
                <a:ea typeface="맑은 고딕"/>
              </a:rPr>
              <a:t> </a:t>
            </a:r>
            <a:r>
              <a:rPr lang="ko-KR" dirty="0" err="1">
                <a:ea typeface="맑은 고딕"/>
              </a:rPr>
              <a:t>the</a:t>
            </a:r>
            <a:r>
              <a:rPr lang="ko-KR" dirty="0">
                <a:ea typeface="맑은 고딕"/>
              </a:rPr>
              <a:t> </a:t>
            </a:r>
            <a:r>
              <a:rPr lang="ko-KR" dirty="0" err="1">
                <a:ea typeface="맑은 고딕"/>
              </a:rPr>
              <a:t>right</a:t>
            </a:r>
            <a:r>
              <a:rPr lang="ko-KR" dirty="0">
                <a:ea typeface="맑은 고딕"/>
              </a:rPr>
              <a:t> </a:t>
            </a:r>
            <a:r>
              <a:rPr lang="ko-KR" dirty="0" err="1">
                <a:ea typeface="맑은 고딕"/>
              </a:rPr>
              <a:t>way</a:t>
            </a:r>
            <a:r>
              <a:rPr lang="ko-KR" dirty="0">
                <a:ea typeface="맑은 고딕"/>
              </a:rPr>
              <a:t>.</a:t>
            </a:r>
          </a:p>
          <a:p>
            <a:endParaRPr lang="ko-KR" altLang="en-US" dirty="0">
              <a:ea typeface="맑은 고딕"/>
              <a:cs typeface="Calibri"/>
            </a:endParaRPr>
          </a:p>
          <a:p>
            <a:r>
              <a:rPr lang="ko-KR" dirty="0">
                <a:ea typeface="맑은 고딕"/>
              </a:rPr>
              <a:t>The </a:t>
            </a:r>
            <a:r>
              <a:rPr lang="ko-KR" dirty="0" err="1">
                <a:ea typeface="맑은 고딕"/>
              </a:rPr>
              <a:t>other</a:t>
            </a:r>
            <a:r>
              <a:rPr lang="ko-KR" dirty="0">
                <a:ea typeface="맑은 고딕"/>
              </a:rPr>
              <a:t> </a:t>
            </a:r>
            <a:r>
              <a:rPr lang="ko-KR" dirty="0" err="1">
                <a:ea typeface="맑은 고딕"/>
              </a:rPr>
              <a:t>method</a:t>
            </a:r>
            <a:r>
              <a:rPr lang="ko-KR" dirty="0">
                <a:ea typeface="맑은 고딕"/>
              </a:rPr>
              <a:t> </a:t>
            </a:r>
            <a:r>
              <a:rPr lang="ko-KR" dirty="0" err="1">
                <a:ea typeface="맑은 고딕"/>
              </a:rPr>
              <a:t>is</a:t>
            </a:r>
            <a:r>
              <a:rPr lang="ko-KR" dirty="0">
                <a:ea typeface="맑은 고딕"/>
              </a:rPr>
              <a:t> </a:t>
            </a:r>
            <a:r>
              <a:rPr lang="ko-KR" dirty="0" err="1">
                <a:ea typeface="맑은 고딕"/>
              </a:rPr>
              <a:t>to</a:t>
            </a:r>
            <a:r>
              <a:rPr lang="ko-KR" dirty="0">
                <a:ea typeface="맑은 고딕"/>
              </a:rPr>
              <a:t> </a:t>
            </a:r>
            <a:r>
              <a:rPr lang="ko-KR" dirty="0" err="1">
                <a:ea typeface="맑은 고딕"/>
              </a:rPr>
              <a:t>collect</a:t>
            </a:r>
            <a:r>
              <a:rPr lang="ko-KR" dirty="0">
                <a:ea typeface="맑은 고딕"/>
              </a:rPr>
              <a:t> </a:t>
            </a:r>
            <a:r>
              <a:rPr lang="ko-KR" dirty="0" err="1">
                <a:ea typeface="맑은 고딕"/>
              </a:rPr>
              <a:t>data</a:t>
            </a:r>
            <a:r>
              <a:rPr lang="ko-KR" dirty="0">
                <a:ea typeface="맑은 고딕"/>
              </a:rPr>
              <a:t> </a:t>
            </a:r>
            <a:r>
              <a:rPr lang="ko-KR" dirty="0" err="1">
                <a:ea typeface="맑은 고딕"/>
              </a:rPr>
              <a:t>by</a:t>
            </a:r>
            <a:r>
              <a:rPr lang="ko-KR" dirty="0">
                <a:ea typeface="맑은 고딕"/>
              </a:rPr>
              <a:t> </a:t>
            </a:r>
            <a:r>
              <a:rPr lang="ko-KR" dirty="0" err="1">
                <a:ea typeface="맑은 고딕"/>
              </a:rPr>
              <a:t>Kaggle</a:t>
            </a:r>
            <a:r>
              <a:rPr lang="ko-KR" dirty="0">
                <a:ea typeface="맑은 고딕"/>
              </a:rPr>
              <a:t>, </a:t>
            </a:r>
            <a:r>
              <a:rPr lang="ko-KR" dirty="0" err="1">
                <a:ea typeface="맑은 고딕"/>
              </a:rPr>
              <a:t>Machine</a:t>
            </a:r>
            <a:r>
              <a:rPr lang="ko-KR" dirty="0">
                <a:ea typeface="맑은 고딕"/>
              </a:rPr>
              <a:t> </a:t>
            </a:r>
            <a:r>
              <a:rPr lang="ko-KR" dirty="0" err="1">
                <a:ea typeface="맑은 고딕"/>
              </a:rPr>
              <a:t>Learning</a:t>
            </a:r>
            <a:r>
              <a:rPr lang="ko-KR" dirty="0">
                <a:ea typeface="맑은 고딕"/>
              </a:rPr>
              <a:t> </a:t>
            </a:r>
            <a:r>
              <a:rPr lang="ko-KR" dirty="0" err="1">
                <a:ea typeface="맑은 고딕"/>
              </a:rPr>
              <a:t>Repository</a:t>
            </a:r>
            <a:r>
              <a:rPr lang="ko-KR" dirty="0">
                <a:ea typeface="맑은 고딕"/>
              </a:rPr>
              <a:t> of UCI </a:t>
            </a:r>
            <a:r>
              <a:rPr lang="ko-KR" dirty="0" err="1">
                <a:ea typeface="맑은 고딕"/>
              </a:rPr>
              <a:t>or</a:t>
            </a:r>
            <a:r>
              <a:rPr lang="ko-KR" dirty="0">
                <a:ea typeface="맑은 고딕"/>
              </a:rPr>
              <a:t> </a:t>
            </a:r>
            <a:r>
              <a:rPr lang="ko-KR" dirty="0" err="1">
                <a:ea typeface="맑은 고딕"/>
              </a:rPr>
              <a:t>external</a:t>
            </a:r>
            <a:r>
              <a:rPr lang="ko-KR" dirty="0">
                <a:ea typeface="맑은 고딕"/>
              </a:rPr>
              <a:t> </a:t>
            </a:r>
            <a:r>
              <a:rPr lang="ko-KR" dirty="0" err="1">
                <a:ea typeface="맑은 고딕"/>
              </a:rPr>
              <a:t>dataset</a:t>
            </a:r>
            <a:r>
              <a:rPr lang="ko-KR" dirty="0">
                <a:ea typeface="맑은 고딕"/>
              </a:rPr>
              <a:t>. </a:t>
            </a:r>
            <a:r>
              <a:rPr lang="ko-KR" dirty="0" err="1">
                <a:ea typeface="맑은 고딕"/>
              </a:rPr>
              <a:t>It</a:t>
            </a:r>
            <a:r>
              <a:rPr lang="ko-KR" dirty="0">
                <a:ea typeface="맑은 고딕"/>
              </a:rPr>
              <a:t> </a:t>
            </a:r>
            <a:r>
              <a:rPr lang="ko-KR" dirty="0" err="1">
                <a:ea typeface="맑은 고딕"/>
              </a:rPr>
              <a:t>helps</a:t>
            </a:r>
            <a:r>
              <a:rPr lang="ko-KR" dirty="0">
                <a:ea typeface="맑은 고딕"/>
              </a:rPr>
              <a:t> </a:t>
            </a:r>
            <a:r>
              <a:rPr lang="ko-KR" dirty="0" err="1">
                <a:ea typeface="맑은 고딕"/>
              </a:rPr>
              <a:t>to</a:t>
            </a:r>
            <a:r>
              <a:rPr lang="ko-KR" dirty="0">
                <a:ea typeface="맑은 고딕"/>
              </a:rPr>
              <a:t> </a:t>
            </a:r>
            <a:r>
              <a:rPr lang="ko-KR" dirty="0" err="1">
                <a:ea typeface="맑은 고딕"/>
              </a:rPr>
              <a:t>receive</a:t>
            </a:r>
            <a:r>
              <a:rPr lang="ko-KR" dirty="0">
                <a:ea typeface="맑은 고딕"/>
              </a:rPr>
              <a:t> </a:t>
            </a:r>
            <a:r>
              <a:rPr lang="ko-KR" dirty="0" err="1">
                <a:ea typeface="맑은 고딕"/>
              </a:rPr>
              <a:t>processed</a:t>
            </a:r>
            <a:r>
              <a:rPr lang="ko-KR" dirty="0">
                <a:ea typeface="맑은 고딕"/>
              </a:rPr>
              <a:t> </a:t>
            </a:r>
            <a:r>
              <a:rPr lang="ko-KR" dirty="0" err="1">
                <a:ea typeface="맑은 고딕"/>
              </a:rPr>
              <a:t>data</a:t>
            </a:r>
            <a:r>
              <a:rPr lang="ko-KR" dirty="0">
                <a:ea typeface="맑은 고딕"/>
              </a:rPr>
              <a:t> </a:t>
            </a:r>
            <a:r>
              <a:rPr lang="ko-KR" dirty="0" err="1">
                <a:ea typeface="맑은 고딕"/>
              </a:rPr>
              <a:t>suitable</a:t>
            </a:r>
            <a:r>
              <a:rPr lang="ko-KR" dirty="0">
                <a:ea typeface="맑은 고딕"/>
              </a:rPr>
              <a:t> </a:t>
            </a:r>
            <a:r>
              <a:rPr lang="ko-KR" dirty="0" err="1">
                <a:ea typeface="맑은 고딕"/>
              </a:rPr>
              <a:t>to</a:t>
            </a:r>
            <a:r>
              <a:rPr lang="ko-KR" dirty="0">
                <a:ea typeface="맑은 고딕"/>
              </a:rPr>
              <a:t> </a:t>
            </a:r>
            <a:r>
              <a:rPr lang="ko-KR" dirty="0" err="1">
                <a:ea typeface="맑은 고딕"/>
              </a:rPr>
              <a:t>Machine</a:t>
            </a:r>
            <a:r>
              <a:rPr lang="ko-KR" dirty="0">
                <a:ea typeface="맑은 고딕"/>
              </a:rPr>
              <a:t> </a:t>
            </a:r>
            <a:r>
              <a:rPr lang="ko-KR" dirty="0" err="1">
                <a:ea typeface="맑은 고딕"/>
              </a:rPr>
              <a:t>Learning</a:t>
            </a:r>
            <a:r>
              <a:rPr lang="ko-KR" dirty="0">
                <a:ea typeface="맑은 고딕"/>
              </a:rPr>
              <a:t>, </a:t>
            </a:r>
            <a:r>
              <a:rPr lang="ko-KR" dirty="0" err="1">
                <a:ea typeface="맑은 고딕"/>
              </a:rPr>
              <a:t>but</a:t>
            </a:r>
            <a:r>
              <a:rPr lang="ko-KR" dirty="0">
                <a:ea typeface="맑은 고딕"/>
              </a:rPr>
              <a:t> </a:t>
            </a:r>
            <a:r>
              <a:rPr lang="ko-KR" dirty="0" err="1">
                <a:ea typeface="맑은 고딕"/>
              </a:rPr>
              <a:t>hard</a:t>
            </a:r>
            <a:r>
              <a:rPr lang="ko-KR" dirty="0">
                <a:ea typeface="맑은 고딕"/>
              </a:rPr>
              <a:t> </a:t>
            </a:r>
            <a:r>
              <a:rPr lang="ko-KR" dirty="0" err="1">
                <a:ea typeface="맑은 고딕"/>
              </a:rPr>
              <a:t>to</a:t>
            </a:r>
            <a:r>
              <a:rPr lang="ko-KR" dirty="0">
                <a:ea typeface="맑은 고딕"/>
              </a:rPr>
              <a:t> </a:t>
            </a:r>
            <a:r>
              <a:rPr lang="ko-KR" dirty="0" err="1">
                <a:ea typeface="맑은 고딕"/>
              </a:rPr>
              <a:t>select</a:t>
            </a:r>
            <a:r>
              <a:rPr lang="ko-KR" dirty="0">
                <a:ea typeface="맑은 고딕"/>
              </a:rPr>
              <a:t> </a:t>
            </a:r>
            <a:r>
              <a:rPr lang="ko-KR" dirty="0" err="1">
                <a:ea typeface="맑은 고딕"/>
              </a:rPr>
              <a:t>data</a:t>
            </a:r>
            <a:r>
              <a:rPr lang="ko-KR" dirty="0">
                <a:ea typeface="맑은 고딕"/>
              </a:rPr>
              <a:t> </a:t>
            </a:r>
            <a:r>
              <a:rPr lang="ko-KR" dirty="0" err="1">
                <a:ea typeface="맑은 고딕"/>
              </a:rPr>
              <a:t>that</a:t>
            </a:r>
            <a:r>
              <a:rPr lang="ko-KR" dirty="0">
                <a:ea typeface="맑은 고딕"/>
              </a:rPr>
              <a:t> </a:t>
            </a:r>
            <a:r>
              <a:rPr lang="ko-KR" dirty="0" err="1">
                <a:ea typeface="맑은 고딕"/>
              </a:rPr>
              <a:t>we</a:t>
            </a:r>
            <a:r>
              <a:rPr lang="ko-KR" dirty="0">
                <a:ea typeface="맑은 고딕"/>
              </a:rPr>
              <a:t> </a:t>
            </a:r>
            <a:r>
              <a:rPr lang="ko-KR" dirty="0" err="1">
                <a:ea typeface="맑은 고딕"/>
              </a:rPr>
              <a:t>want</a:t>
            </a:r>
            <a:r>
              <a:rPr lang="ko-KR" dirty="0">
                <a:ea typeface="맑은 고딕"/>
              </a:rPr>
              <a:t>.</a:t>
            </a:r>
            <a:r>
              <a:rPr lang="ko-KR" altLang="en-US" dirty="0">
                <a:ea typeface="맑은 고딕"/>
              </a:rPr>
              <a:t> </a:t>
            </a:r>
            <a:endParaRPr lang="ko-KR" dirty="0">
              <a:ea typeface="맑은 고딕"/>
              <a:cs typeface="Calibri"/>
            </a:endParaRPr>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7/29/2021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93491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err="1">
                <a:ea typeface="맑은 고딕"/>
              </a:rPr>
              <a:t>Even</a:t>
            </a:r>
            <a:r>
              <a:rPr lang="ko-KR" dirty="0">
                <a:ea typeface="맑은 고딕"/>
              </a:rPr>
              <a:t> </a:t>
            </a:r>
            <a:r>
              <a:rPr lang="ko-KR" dirty="0" err="1">
                <a:ea typeface="맑은 고딕"/>
              </a:rPr>
              <a:t>though</a:t>
            </a:r>
            <a:r>
              <a:rPr lang="ko-KR" dirty="0">
                <a:ea typeface="맑은 고딕"/>
              </a:rPr>
              <a:t> UAV </a:t>
            </a:r>
            <a:r>
              <a:rPr lang="ko-KR" dirty="0" err="1">
                <a:ea typeface="맑은 고딕"/>
              </a:rPr>
              <a:t>is</a:t>
            </a:r>
            <a:r>
              <a:rPr lang="ko-KR" dirty="0">
                <a:ea typeface="맑은 고딕"/>
              </a:rPr>
              <a:t> </a:t>
            </a:r>
            <a:r>
              <a:rPr lang="ko-KR" dirty="0" err="1">
                <a:ea typeface="맑은 고딕"/>
              </a:rPr>
              <a:t>the</a:t>
            </a:r>
            <a:r>
              <a:rPr lang="ko-KR" dirty="0">
                <a:ea typeface="맑은 고딕"/>
              </a:rPr>
              <a:t> </a:t>
            </a:r>
            <a:r>
              <a:rPr lang="ko-KR" dirty="0" err="1">
                <a:ea typeface="맑은 고딕"/>
              </a:rPr>
              <a:t>opti</a:t>
            </a:r>
            <a:r>
              <a:rPr lang="en-US" altLang="ko-KR" dirty="0">
                <a:ea typeface="맑은 고딕"/>
              </a:rPr>
              <a:t>mal</a:t>
            </a:r>
            <a:r>
              <a:rPr lang="ko-KR" dirty="0">
                <a:ea typeface="맑은 고딕"/>
              </a:rPr>
              <a:t> </a:t>
            </a:r>
            <a:r>
              <a:rPr lang="ko-KR" dirty="0" err="1">
                <a:ea typeface="맑은 고딕"/>
              </a:rPr>
              <a:t>choice</a:t>
            </a:r>
            <a:r>
              <a:rPr lang="ko-KR" dirty="0">
                <a:ea typeface="맑은 고딕"/>
              </a:rPr>
              <a:t> </a:t>
            </a:r>
            <a:r>
              <a:rPr lang="ko-KR" dirty="0" err="1">
                <a:ea typeface="맑은 고딕"/>
              </a:rPr>
              <a:t>for</a:t>
            </a:r>
            <a:r>
              <a:rPr lang="ko-KR" dirty="0">
                <a:ea typeface="맑은 고딕"/>
              </a:rPr>
              <a:t> </a:t>
            </a:r>
            <a:r>
              <a:rPr lang="en-US" altLang="ko-KR" dirty="0">
                <a:ea typeface="맑은 고딕"/>
              </a:rPr>
              <a:t>the</a:t>
            </a:r>
            <a:r>
              <a:rPr lang="ko-KR" altLang="en-US" dirty="0">
                <a:ea typeface="맑은 고딕"/>
              </a:rPr>
              <a:t> </a:t>
            </a:r>
            <a:r>
              <a:rPr lang="en-US" altLang="ko-KR" dirty="0">
                <a:ea typeface="맑은 고딕"/>
              </a:rPr>
              <a:t>data</a:t>
            </a:r>
            <a:r>
              <a:rPr lang="ko-KR" altLang="en-US" dirty="0">
                <a:ea typeface="맑은 고딕"/>
              </a:rPr>
              <a:t> </a:t>
            </a:r>
            <a:r>
              <a:rPr lang="en-US" altLang="ko-KR" dirty="0">
                <a:ea typeface="맑은 고딕"/>
              </a:rPr>
              <a:t>we</a:t>
            </a:r>
            <a:r>
              <a:rPr lang="ko-KR" altLang="en-US" dirty="0">
                <a:ea typeface="맑은 고딕"/>
              </a:rPr>
              <a:t> </a:t>
            </a:r>
            <a:r>
              <a:rPr lang="en-US" altLang="ko-KR" dirty="0">
                <a:ea typeface="맑은 고딕"/>
              </a:rPr>
              <a:t>want</a:t>
            </a:r>
            <a:r>
              <a:rPr lang="ko-KR" altLang="en-US" dirty="0">
                <a:ea typeface="맑은 고딕"/>
              </a:rPr>
              <a:t> </a:t>
            </a:r>
            <a:r>
              <a:rPr lang="en-US" altLang="ko-KR" dirty="0">
                <a:ea typeface="맑은 고딕"/>
              </a:rPr>
              <a:t>ourselves.</a:t>
            </a:r>
            <a:r>
              <a:rPr lang="ko-KR" altLang="en-US" dirty="0">
                <a:ea typeface="맑은 고딕"/>
              </a:rPr>
              <a:t> </a:t>
            </a:r>
            <a:r>
              <a:rPr lang="ko-KR" dirty="0" err="1">
                <a:ea typeface="맑은 고딕"/>
              </a:rPr>
              <a:t>but</a:t>
            </a:r>
            <a:r>
              <a:rPr lang="ko-KR" dirty="0">
                <a:ea typeface="맑은 고딕"/>
              </a:rPr>
              <a:t> </a:t>
            </a:r>
            <a:r>
              <a:rPr lang="ko-KR" dirty="0" err="1">
                <a:ea typeface="맑은 고딕"/>
              </a:rPr>
              <a:t>some</a:t>
            </a:r>
            <a:r>
              <a:rPr lang="ko-KR" dirty="0">
                <a:ea typeface="맑은 고딕"/>
              </a:rPr>
              <a:t> </a:t>
            </a:r>
            <a:r>
              <a:rPr lang="ko-KR" dirty="0" err="1">
                <a:ea typeface="맑은 고딕"/>
              </a:rPr>
              <a:t>issues</a:t>
            </a:r>
            <a:r>
              <a:rPr lang="ko-KR" dirty="0">
                <a:ea typeface="맑은 고딕"/>
              </a:rPr>
              <a:t> </a:t>
            </a:r>
            <a:r>
              <a:rPr lang="ko-KR" dirty="0" err="1">
                <a:ea typeface="맑은 고딕"/>
              </a:rPr>
              <a:t>are</a:t>
            </a:r>
            <a:r>
              <a:rPr lang="ko-KR" dirty="0">
                <a:ea typeface="맑은 고딕"/>
              </a:rPr>
              <a:t> </a:t>
            </a:r>
            <a:r>
              <a:rPr lang="ko-KR" dirty="0" err="1">
                <a:ea typeface="맑은 고딕"/>
              </a:rPr>
              <a:t>still</a:t>
            </a:r>
            <a:r>
              <a:rPr lang="ko-KR" dirty="0">
                <a:ea typeface="맑은 고딕"/>
              </a:rPr>
              <a:t> </a:t>
            </a:r>
            <a:r>
              <a:rPr lang="ko-KR" dirty="0" err="1">
                <a:ea typeface="맑은 고딕"/>
              </a:rPr>
              <a:t>open</a:t>
            </a:r>
            <a:r>
              <a:rPr lang="ko-KR" dirty="0">
                <a:ea typeface="맑은 고딕"/>
              </a:rPr>
              <a:t> </a:t>
            </a:r>
            <a:r>
              <a:rPr lang="ko-KR" dirty="0" err="1">
                <a:ea typeface="맑은 고딕"/>
              </a:rPr>
              <a:t>due</a:t>
            </a:r>
            <a:r>
              <a:rPr lang="ko-KR" dirty="0">
                <a:ea typeface="맑은 고딕"/>
              </a:rPr>
              <a:t> </a:t>
            </a:r>
            <a:r>
              <a:rPr lang="ko-KR" dirty="0" err="1">
                <a:ea typeface="맑은 고딕"/>
              </a:rPr>
              <a:t>to</a:t>
            </a:r>
            <a:r>
              <a:rPr lang="ko-KR" dirty="0">
                <a:ea typeface="맑은 고딕"/>
              </a:rPr>
              <a:t> </a:t>
            </a:r>
            <a:r>
              <a:rPr lang="ko-KR" dirty="0" err="1">
                <a:ea typeface="맑은 고딕"/>
              </a:rPr>
              <a:t>its</a:t>
            </a:r>
            <a:r>
              <a:rPr lang="ko-KR" dirty="0">
                <a:ea typeface="맑은 고딕"/>
              </a:rPr>
              <a:t> </a:t>
            </a:r>
            <a:r>
              <a:rPr lang="ko-KR" dirty="0" err="1">
                <a:ea typeface="맑은 고딕"/>
              </a:rPr>
              <a:t>technical</a:t>
            </a:r>
            <a:r>
              <a:rPr lang="ko-KR" dirty="0">
                <a:ea typeface="맑은 고딕"/>
              </a:rPr>
              <a:t> </a:t>
            </a:r>
            <a:r>
              <a:rPr lang="ko-KR" dirty="0" err="1">
                <a:ea typeface="맑은 고딕"/>
              </a:rPr>
              <a:t>problems</a:t>
            </a:r>
            <a:r>
              <a:rPr lang="ko-KR" dirty="0">
                <a:ea typeface="맑은 고딕"/>
              </a:rPr>
              <a:t>. </a:t>
            </a:r>
            <a:r>
              <a:rPr lang="ko-KR" dirty="0" err="1">
                <a:ea typeface="맑은 고딕"/>
              </a:rPr>
              <a:t>We</a:t>
            </a:r>
            <a:r>
              <a:rPr lang="ko-KR" dirty="0">
                <a:ea typeface="맑은 고딕"/>
              </a:rPr>
              <a:t> </a:t>
            </a:r>
            <a:r>
              <a:rPr lang="ko-KR" dirty="0" err="1">
                <a:ea typeface="맑은 고딕"/>
              </a:rPr>
              <a:t>can’t</a:t>
            </a:r>
            <a:r>
              <a:rPr lang="ko-KR" dirty="0">
                <a:ea typeface="맑은 고딕"/>
              </a:rPr>
              <a:t> </a:t>
            </a:r>
            <a:r>
              <a:rPr lang="ko-KR" dirty="0" err="1">
                <a:ea typeface="맑은 고딕"/>
              </a:rPr>
              <a:t>use</a:t>
            </a:r>
            <a:r>
              <a:rPr lang="ko-KR" dirty="0">
                <a:ea typeface="맑은 고딕"/>
              </a:rPr>
              <a:t> </a:t>
            </a:r>
            <a:r>
              <a:rPr lang="ko-KR" dirty="0" err="1">
                <a:ea typeface="맑은 고딕"/>
              </a:rPr>
              <a:t>commercial</a:t>
            </a:r>
            <a:r>
              <a:rPr lang="ko-KR" dirty="0">
                <a:ea typeface="맑은 고딕"/>
              </a:rPr>
              <a:t> </a:t>
            </a:r>
            <a:r>
              <a:rPr lang="en-US" altLang="ko-KR" dirty="0">
                <a:ea typeface="맑은 고딕"/>
              </a:rPr>
              <a:t>product</a:t>
            </a:r>
            <a:r>
              <a:rPr lang="ko-KR" dirty="0">
                <a:ea typeface="맑은 고딕"/>
              </a:rPr>
              <a:t> </a:t>
            </a:r>
            <a:r>
              <a:rPr lang="ko-KR" dirty="0" err="1">
                <a:ea typeface="맑은 고딕"/>
              </a:rPr>
              <a:t>for</a:t>
            </a:r>
            <a:r>
              <a:rPr lang="ko-KR" dirty="0">
                <a:ea typeface="맑은 고딕"/>
              </a:rPr>
              <a:t> </a:t>
            </a:r>
            <a:r>
              <a:rPr lang="ko-KR" dirty="0" err="1">
                <a:ea typeface="맑은 고딕"/>
              </a:rPr>
              <a:t>the</a:t>
            </a:r>
            <a:r>
              <a:rPr lang="ko-KR" dirty="0">
                <a:ea typeface="맑은 고딕"/>
              </a:rPr>
              <a:t> </a:t>
            </a:r>
            <a:r>
              <a:rPr lang="ko-KR" dirty="0" err="1">
                <a:ea typeface="맑은 고딕"/>
              </a:rPr>
              <a:t>project</a:t>
            </a:r>
            <a:r>
              <a:rPr lang="ko-KR" dirty="0">
                <a:ea typeface="맑은 고딕"/>
              </a:rPr>
              <a:t>, and </a:t>
            </a:r>
            <a:r>
              <a:rPr lang="ko-KR" dirty="0" err="1">
                <a:ea typeface="맑은 고딕"/>
              </a:rPr>
              <a:t>moreover</a:t>
            </a:r>
            <a:r>
              <a:rPr lang="ko-KR" dirty="0">
                <a:ea typeface="맑은 고딕"/>
              </a:rPr>
              <a:t>, </a:t>
            </a:r>
            <a:r>
              <a:rPr lang="ko-KR" dirty="0" err="1">
                <a:ea typeface="맑은 고딕"/>
              </a:rPr>
              <a:t>semi-assembled</a:t>
            </a:r>
            <a:r>
              <a:rPr lang="ko-KR" dirty="0">
                <a:ea typeface="맑은 고딕"/>
              </a:rPr>
              <a:t>/</a:t>
            </a:r>
            <a:r>
              <a:rPr lang="ko-KR" dirty="0" err="1">
                <a:ea typeface="맑은 고딕"/>
              </a:rPr>
              <a:t>kit-type</a:t>
            </a:r>
            <a:r>
              <a:rPr lang="ko-KR" dirty="0">
                <a:ea typeface="맑은 고딕"/>
              </a:rPr>
              <a:t> </a:t>
            </a:r>
            <a:r>
              <a:rPr lang="ko-KR" dirty="0" err="1">
                <a:ea typeface="맑은 고딕"/>
              </a:rPr>
              <a:t>drones</a:t>
            </a:r>
            <a:r>
              <a:rPr lang="ko-KR" dirty="0">
                <a:ea typeface="맑은 고딕"/>
              </a:rPr>
              <a:t> </a:t>
            </a:r>
            <a:r>
              <a:rPr lang="ko-KR" dirty="0" err="1">
                <a:ea typeface="맑은 고딕"/>
              </a:rPr>
              <a:t>cannot</a:t>
            </a:r>
            <a:r>
              <a:rPr lang="ko-KR" dirty="0">
                <a:ea typeface="맑은 고딕"/>
              </a:rPr>
              <a:t> </a:t>
            </a:r>
            <a:r>
              <a:rPr lang="ko-KR" dirty="0" err="1">
                <a:ea typeface="맑은 고딕"/>
              </a:rPr>
              <a:t>meet</a:t>
            </a:r>
            <a:r>
              <a:rPr lang="ko-KR" dirty="0">
                <a:ea typeface="맑은 고딕"/>
              </a:rPr>
              <a:t> </a:t>
            </a:r>
            <a:r>
              <a:rPr lang="ko-KR" dirty="0" err="1">
                <a:ea typeface="맑은 고딕"/>
              </a:rPr>
              <a:t>our</a:t>
            </a:r>
            <a:r>
              <a:rPr lang="ko-KR" dirty="0">
                <a:ea typeface="맑은 고딕"/>
              </a:rPr>
              <a:t> </a:t>
            </a:r>
            <a:r>
              <a:rPr lang="ko-KR" dirty="0" err="1">
                <a:ea typeface="맑은 고딕"/>
              </a:rPr>
              <a:t>requirements</a:t>
            </a:r>
            <a:r>
              <a:rPr lang="ko-KR" dirty="0">
                <a:ea typeface="맑은 고딕"/>
              </a:rPr>
              <a:t>. </a:t>
            </a:r>
            <a:r>
              <a:rPr lang="ko-KR" dirty="0" err="1">
                <a:ea typeface="맑은 고딕"/>
              </a:rPr>
              <a:t>So</a:t>
            </a:r>
            <a:r>
              <a:rPr lang="ko-KR" dirty="0">
                <a:ea typeface="맑은 고딕"/>
              </a:rPr>
              <a:t>, </a:t>
            </a:r>
            <a:r>
              <a:rPr lang="ko-KR" dirty="0" err="1">
                <a:ea typeface="맑은 고딕"/>
              </a:rPr>
              <a:t>we</a:t>
            </a:r>
            <a:r>
              <a:rPr lang="ko-KR" dirty="0">
                <a:ea typeface="맑은 고딕"/>
              </a:rPr>
              <a:t> </a:t>
            </a:r>
            <a:r>
              <a:rPr lang="ko-KR" dirty="0" err="1">
                <a:ea typeface="맑은 고딕"/>
              </a:rPr>
              <a:t>have</a:t>
            </a:r>
            <a:r>
              <a:rPr lang="ko-KR" dirty="0">
                <a:ea typeface="맑은 고딕"/>
              </a:rPr>
              <a:t> </a:t>
            </a:r>
            <a:r>
              <a:rPr lang="ko-KR" dirty="0" err="1">
                <a:ea typeface="맑은 고딕"/>
              </a:rPr>
              <a:t>to</a:t>
            </a:r>
            <a:r>
              <a:rPr lang="ko-KR" dirty="0">
                <a:ea typeface="맑은 고딕"/>
              </a:rPr>
              <a:t> </a:t>
            </a:r>
            <a:r>
              <a:rPr lang="ko-KR" dirty="0" err="1">
                <a:ea typeface="맑은 고딕"/>
              </a:rPr>
              <a:t>build</a:t>
            </a:r>
            <a:r>
              <a:rPr lang="ko-KR" dirty="0">
                <a:ea typeface="맑은 고딕"/>
              </a:rPr>
              <a:t> </a:t>
            </a:r>
            <a:r>
              <a:rPr lang="ko-KR" dirty="0" err="1">
                <a:ea typeface="맑은 고딕"/>
              </a:rPr>
              <a:t>a</a:t>
            </a:r>
            <a:r>
              <a:rPr lang="ko-KR" dirty="0">
                <a:ea typeface="맑은 고딕"/>
              </a:rPr>
              <a:t> </a:t>
            </a:r>
            <a:r>
              <a:rPr lang="ko-KR" dirty="0" err="1">
                <a:ea typeface="맑은 고딕"/>
              </a:rPr>
              <a:t>drone</a:t>
            </a:r>
            <a:r>
              <a:rPr lang="ko-KR" dirty="0">
                <a:ea typeface="맑은 고딕"/>
              </a:rPr>
              <a:t> </a:t>
            </a:r>
            <a:r>
              <a:rPr lang="ko-KR" dirty="0" err="1">
                <a:ea typeface="맑은 고딕"/>
              </a:rPr>
              <a:t>from</a:t>
            </a:r>
            <a:r>
              <a:rPr lang="ko-KR" dirty="0">
                <a:ea typeface="맑은 고딕"/>
              </a:rPr>
              <a:t> </a:t>
            </a:r>
            <a:r>
              <a:rPr lang="ko-KR" dirty="0" err="1">
                <a:ea typeface="맑은 고딕"/>
              </a:rPr>
              <a:t>the</a:t>
            </a:r>
            <a:r>
              <a:rPr lang="ko-KR" dirty="0">
                <a:ea typeface="맑은 고딕"/>
              </a:rPr>
              <a:t> </a:t>
            </a:r>
            <a:r>
              <a:rPr lang="ko-KR" dirty="0" err="1">
                <a:ea typeface="맑은 고딕"/>
              </a:rPr>
              <a:t>beginning</a:t>
            </a:r>
            <a:r>
              <a:rPr lang="ko-KR" dirty="0">
                <a:ea typeface="맑은 고딕"/>
              </a:rPr>
              <a:t>, </a:t>
            </a:r>
            <a:r>
              <a:rPr lang="ko-KR" dirty="0" err="1">
                <a:ea typeface="맑은 고딕"/>
              </a:rPr>
              <a:t>but</a:t>
            </a:r>
            <a:r>
              <a:rPr lang="ko-KR" dirty="0">
                <a:ea typeface="맑은 고딕"/>
              </a:rPr>
              <a:t> </a:t>
            </a:r>
            <a:r>
              <a:rPr lang="ko-KR" dirty="0" err="1">
                <a:ea typeface="맑은 고딕"/>
              </a:rPr>
              <a:t>the</a:t>
            </a:r>
            <a:r>
              <a:rPr lang="ko-KR" dirty="0">
                <a:ea typeface="맑은 고딕"/>
              </a:rPr>
              <a:t> </a:t>
            </a:r>
            <a:r>
              <a:rPr lang="ko-KR" dirty="0" err="1">
                <a:ea typeface="맑은 고딕"/>
              </a:rPr>
              <a:t>decision</a:t>
            </a:r>
            <a:r>
              <a:rPr lang="ko-KR" dirty="0">
                <a:ea typeface="맑은 고딕"/>
              </a:rPr>
              <a:t> </a:t>
            </a:r>
            <a:r>
              <a:rPr lang="ko-KR" dirty="0" err="1">
                <a:ea typeface="맑은 고딕"/>
              </a:rPr>
              <a:t>is</a:t>
            </a:r>
            <a:r>
              <a:rPr lang="ko-KR" dirty="0">
                <a:ea typeface="맑은 고딕"/>
              </a:rPr>
              <a:t> </a:t>
            </a:r>
            <a:r>
              <a:rPr lang="ko-KR" dirty="0" err="1">
                <a:ea typeface="맑은 고딕"/>
              </a:rPr>
              <a:t>delayed</a:t>
            </a:r>
            <a:r>
              <a:rPr lang="ko-KR" dirty="0">
                <a:ea typeface="맑은 고딕"/>
              </a:rPr>
              <a:t> </a:t>
            </a:r>
            <a:r>
              <a:rPr lang="ko-KR" dirty="0" err="1">
                <a:ea typeface="맑은 고딕"/>
              </a:rPr>
              <a:t>because</a:t>
            </a:r>
            <a:r>
              <a:rPr lang="ko-KR" dirty="0">
                <a:ea typeface="맑은 고딕"/>
              </a:rPr>
              <a:t> of </a:t>
            </a:r>
            <a:r>
              <a:rPr lang="ko-KR" dirty="0" err="1">
                <a:ea typeface="맑은 고딕"/>
              </a:rPr>
              <a:t>the</a:t>
            </a:r>
            <a:r>
              <a:rPr lang="ko-KR" dirty="0">
                <a:ea typeface="맑은 고딕"/>
              </a:rPr>
              <a:t> </a:t>
            </a:r>
            <a:r>
              <a:rPr lang="ko-KR" dirty="0" err="1">
                <a:ea typeface="맑은 고딕"/>
              </a:rPr>
              <a:t>cost</a:t>
            </a:r>
            <a:r>
              <a:rPr lang="ko-KR" dirty="0">
                <a:ea typeface="맑은 고딕"/>
              </a:rPr>
              <a:t> </a:t>
            </a:r>
            <a:r>
              <a:rPr lang="en-US" altLang="ko-KR" dirty="0">
                <a:ea typeface="맑은 고딕"/>
              </a:rPr>
              <a:t>(At</a:t>
            </a:r>
            <a:r>
              <a:rPr lang="ko-KR" altLang="en-US" dirty="0">
                <a:ea typeface="맑은 고딕"/>
              </a:rPr>
              <a:t> </a:t>
            </a:r>
            <a:r>
              <a:rPr lang="en-US" altLang="ko-KR" dirty="0">
                <a:ea typeface="맑은 고딕"/>
              </a:rPr>
              <a:t>least</a:t>
            </a:r>
            <a:r>
              <a:rPr lang="ko-KR" altLang="en-US" dirty="0">
                <a:ea typeface="맑은 고딕"/>
              </a:rPr>
              <a:t> </a:t>
            </a:r>
            <a:r>
              <a:rPr lang="en-US" altLang="ko-KR" dirty="0">
                <a:ea typeface="맑은 고딕"/>
              </a:rPr>
              <a:t>$</a:t>
            </a:r>
            <a:r>
              <a:rPr lang="ko-KR" dirty="0">
                <a:ea typeface="맑은 고딕"/>
              </a:rPr>
              <a:t>500) and </a:t>
            </a:r>
            <a:r>
              <a:rPr lang="ko-KR" dirty="0" err="1">
                <a:ea typeface="맑은 고딕"/>
              </a:rPr>
              <a:t>no</a:t>
            </a:r>
            <a:r>
              <a:rPr lang="ko-KR" dirty="0">
                <a:ea typeface="맑은 고딕"/>
              </a:rPr>
              <a:t> </a:t>
            </a:r>
            <a:r>
              <a:rPr lang="ko-KR" dirty="0" err="1">
                <a:ea typeface="맑은 고딕"/>
              </a:rPr>
              <a:t>experienced</a:t>
            </a:r>
            <a:r>
              <a:rPr lang="ko-KR" dirty="0">
                <a:ea typeface="맑은 고딕"/>
              </a:rPr>
              <a:t> </a:t>
            </a:r>
            <a:r>
              <a:rPr lang="ko-KR" dirty="0" err="1">
                <a:ea typeface="맑은 고딕"/>
              </a:rPr>
              <a:t>person</a:t>
            </a:r>
            <a:r>
              <a:rPr lang="ko-KR" dirty="0">
                <a:ea typeface="맑은 고딕"/>
              </a:rPr>
              <a:t>.</a:t>
            </a:r>
            <a:r>
              <a:rPr lang="ko-KR" altLang="en-US" dirty="0">
                <a:ea typeface="맑은 고딕"/>
              </a:rPr>
              <a:t> </a:t>
            </a:r>
            <a:r>
              <a:rPr lang="en-US" altLang="ko-KR" dirty="0">
                <a:ea typeface="맑은 고딕"/>
              </a:rPr>
              <a:t>we</a:t>
            </a:r>
            <a:r>
              <a:rPr lang="ko-KR" altLang="en-US" dirty="0">
                <a:ea typeface="맑은 고딕"/>
              </a:rPr>
              <a:t> </a:t>
            </a:r>
            <a:r>
              <a:rPr lang="en-US" altLang="ko-KR" dirty="0">
                <a:ea typeface="맑은 고딕"/>
              </a:rPr>
              <a:t>will</a:t>
            </a:r>
            <a:r>
              <a:rPr lang="ko-KR" altLang="en-US" dirty="0">
                <a:ea typeface="맑은 고딕"/>
              </a:rPr>
              <a:t> </a:t>
            </a:r>
            <a:r>
              <a:rPr lang="en-US" altLang="ko-KR" dirty="0">
                <a:ea typeface="맑은 고딕"/>
              </a:rPr>
              <a:t>make</a:t>
            </a:r>
            <a:r>
              <a:rPr lang="ko-KR" altLang="en-US" dirty="0">
                <a:ea typeface="맑은 고딕"/>
              </a:rPr>
              <a:t> </a:t>
            </a:r>
            <a:r>
              <a:rPr lang="en-US" altLang="ko-KR" dirty="0">
                <a:ea typeface="맑은 고딕"/>
              </a:rPr>
              <a:t>a</a:t>
            </a:r>
            <a:r>
              <a:rPr lang="ko-KR" altLang="en-US" dirty="0">
                <a:ea typeface="맑은 고딕"/>
              </a:rPr>
              <a:t> </a:t>
            </a:r>
            <a:r>
              <a:rPr lang="en-US" altLang="ko-KR" dirty="0">
                <a:ea typeface="맑은 고딕"/>
              </a:rPr>
              <a:t>decision</a:t>
            </a:r>
            <a:r>
              <a:rPr lang="ko-KR" altLang="en-US" dirty="0">
                <a:ea typeface="맑은 고딕"/>
              </a:rPr>
              <a:t> </a:t>
            </a:r>
            <a:r>
              <a:rPr lang="en-US" altLang="ko-KR" dirty="0">
                <a:ea typeface="맑은 고딕"/>
              </a:rPr>
              <a:t>on</a:t>
            </a:r>
            <a:r>
              <a:rPr lang="ko-KR" altLang="en-US" dirty="0">
                <a:ea typeface="맑은 고딕"/>
              </a:rPr>
              <a:t> </a:t>
            </a:r>
            <a:r>
              <a:rPr lang="en-US" altLang="ko-KR" dirty="0">
                <a:ea typeface="맑은 고딕"/>
              </a:rPr>
              <a:t>this</a:t>
            </a:r>
            <a:r>
              <a:rPr lang="ko-KR" altLang="en-US" dirty="0">
                <a:ea typeface="맑은 고딕"/>
              </a:rPr>
              <a:t> </a:t>
            </a:r>
            <a:r>
              <a:rPr lang="en-US" altLang="ko-KR" dirty="0">
                <a:ea typeface="맑은 고딕"/>
              </a:rPr>
              <a:t>as</a:t>
            </a:r>
            <a:r>
              <a:rPr lang="ko-KR" altLang="en-US" dirty="0">
                <a:ea typeface="맑은 고딕"/>
              </a:rPr>
              <a:t> </a:t>
            </a:r>
            <a:r>
              <a:rPr lang="en-US" altLang="ko-KR" dirty="0">
                <a:ea typeface="맑은 고딕"/>
              </a:rPr>
              <a:t>soon</a:t>
            </a:r>
            <a:r>
              <a:rPr lang="ko-KR" altLang="en-US" dirty="0">
                <a:ea typeface="맑은 고딕"/>
              </a:rPr>
              <a:t> </a:t>
            </a:r>
            <a:r>
              <a:rPr lang="en-US" altLang="ko-KR" dirty="0">
                <a:ea typeface="맑은 고딕"/>
              </a:rPr>
              <a:t>as</a:t>
            </a:r>
            <a:r>
              <a:rPr lang="ko-KR" altLang="en-US" dirty="0">
                <a:ea typeface="맑은 고딕"/>
              </a:rPr>
              <a:t> </a:t>
            </a:r>
            <a:r>
              <a:rPr lang="en-US" altLang="ko-KR" dirty="0">
                <a:ea typeface="맑은 고딕"/>
              </a:rPr>
              <a:t>possible.</a:t>
            </a:r>
            <a:endParaRPr lang="ko-KR" altLang="en-US" dirty="0">
              <a:ea typeface="맑은 고딕"/>
            </a:endParaRPr>
          </a:p>
          <a:p>
            <a:endParaRPr lang="ko-KR" dirty="0">
              <a:ea typeface="맑은 고딕"/>
              <a:cs typeface="Calibri"/>
            </a:endParaRPr>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7/29/2021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391608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err="1">
                <a:ea typeface="맑은 고딕"/>
              </a:rPr>
              <a:t>Basically</a:t>
            </a:r>
            <a:r>
              <a:rPr lang="ko-KR" dirty="0">
                <a:ea typeface="맑은 고딕"/>
              </a:rPr>
              <a:t>, </a:t>
            </a:r>
            <a:r>
              <a:rPr lang="ko-KR" dirty="0" err="1">
                <a:ea typeface="맑은 고딕"/>
              </a:rPr>
              <a:t>the</a:t>
            </a:r>
            <a:r>
              <a:rPr lang="ko-KR" dirty="0">
                <a:ea typeface="맑은 고딕"/>
              </a:rPr>
              <a:t> </a:t>
            </a:r>
            <a:r>
              <a:rPr lang="ko-KR" dirty="0" err="1">
                <a:ea typeface="맑은 고딕"/>
              </a:rPr>
              <a:t>main</a:t>
            </a:r>
            <a:r>
              <a:rPr lang="ko-KR" dirty="0">
                <a:ea typeface="맑은 고딕"/>
              </a:rPr>
              <a:t> </a:t>
            </a:r>
            <a:r>
              <a:rPr lang="ko-KR" dirty="0" err="1">
                <a:ea typeface="맑은 고딕"/>
              </a:rPr>
              <a:t>gold</a:t>
            </a:r>
            <a:r>
              <a:rPr lang="ko-KR" dirty="0">
                <a:ea typeface="맑은 고딕"/>
              </a:rPr>
              <a:t> of </a:t>
            </a:r>
            <a:r>
              <a:rPr lang="ko-KR" dirty="0" err="1">
                <a:ea typeface="맑은 고딕"/>
              </a:rPr>
              <a:t>this</a:t>
            </a:r>
            <a:r>
              <a:rPr lang="ko-KR" dirty="0">
                <a:ea typeface="맑은 고딕"/>
              </a:rPr>
              <a:t> </a:t>
            </a:r>
            <a:r>
              <a:rPr lang="ko-KR" dirty="0" err="1">
                <a:ea typeface="맑은 고딕"/>
              </a:rPr>
              <a:t>project</a:t>
            </a:r>
            <a:r>
              <a:rPr lang="ko-KR" dirty="0">
                <a:ea typeface="맑은 고딕"/>
              </a:rPr>
              <a:t> </a:t>
            </a:r>
            <a:r>
              <a:rPr lang="ko-KR" dirty="0" err="1">
                <a:ea typeface="맑은 고딕"/>
              </a:rPr>
              <a:t>is</a:t>
            </a:r>
            <a:r>
              <a:rPr lang="ko-KR" dirty="0">
                <a:ea typeface="맑은 고딕"/>
              </a:rPr>
              <a:t> </a:t>
            </a:r>
            <a:r>
              <a:rPr lang="ko-KR" dirty="0" err="1">
                <a:ea typeface="맑은 고딕"/>
              </a:rPr>
              <a:t>to</a:t>
            </a:r>
            <a:r>
              <a:rPr lang="ko-KR" dirty="0">
                <a:ea typeface="맑은 고딕"/>
              </a:rPr>
              <a:t> </a:t>
            </a:r>
            <a:r>
              <a:rPr lang="ko-KR" dirty="0" err="1">
                <a:ea typeface="맑은 고딕"/>
              </a:rPr>
              <a:t>classify</a:t>
            </a:r>
            <a:r>
              <a:rPr lang="ko-KR" dirty="0">
                <a:ea typeface="맑은 고딕"/>
              </a:rPr>
              <a:t> </a:t>
            </a:r>
            <a:r>
              <a:rPr lang="ko-KR" dirty="0" err="1">
                <a:ea typeface="맑은 고딕"/>
              </a:rPr>
              <a:t>trees</a:t>
            </a:r>
            <a:r>
              <a:rPr lang="ko-KR" dirty="0">
                <a:ea typeface="맑은 고딕"/>
              </a:rPr>
              <a:t>, </a:t>
            </a:r>
            <a:r>
              <a:rPr lang="ko-KR" dirty="0" err="1">
                <a:ea typeface="맑은 고딕"/>
              </a:rPr>
              <a:t>so</a:t>
            </a:r>
            <a:r>
              <a:rPr lang="ko-KR" dirty="0">
                <a:ea typeface="맑은 고딕"/>
              </a:rPr>
              <a:t> </a:t>
            </a:r>
            <a:r>
              <a:rPr lang="ko-KR" dirty="0" err="1">
                <a:ea typeface="맑은 고딕"/>
              </a:rPr>
              <a:t>we</a:t>
            </a:r>
            <a:r>
              <a:rPr lang="ko-KR" dirty="0">
                <a:ea typeface="맑은 고딕"/>
              </a:rPr>
              <a:t> </a:t>
            </a:r>
            <a:r>
              <a:rPr lang="ko-KR" dirty="0" err="1">
                <a:ea typeface="맑은 고딕"/>
              </a:rPr>
              <a:t>will</a:t>
            </a:r>
            <a:r>
              <a:rPr lang="ko-KR" dirty="0">
                <a:ea typeface="맑은 고딕"/>
              </a:rPr>
              <a:t> </a:t>
            </a:r>
            <a:r>
              <a:rPr lang="ko-KR" dirty="0" err="1">
                <a:ea typeface="맑은 고딕"/>
              </a:rPr>
              <a:t>drill</a:t>
            </a:r>
            <a:r>
              <a:rPr lang="ko-KR" dirty="0">
                <a:ea typeface="맑은 고딕"/>
              </a:rPr>
              <a:t> </a:t>
            </a:r>
            <a:r>
              <a:rPr lang="ko-KR" dirty="0" err="1">
                <a:ea typeface="맑은 고딕"/>
              </a:rPr>
              <a:t>down</a:t>
            </a:r>
            <a:r>
              <a:rPr lang="ko-KR" dirty="0">
                <a:ea typeface="맑은 고딕"/>
              </a:rPr>
              <a:t> </a:t>
            </a:r>
            <a:r>
              <a:rPr lang="ko-KR" dirty="0" err="1">
                <a:ea typeface="맑은 고딕"/>
              </a:rPr>
              <a:t>into</a:t>
            </a:r>
            <a:r>
              <a:rPr lang="ko-KR" dirty="0">
                <a:ea typeface="맑은 고딕"/>
              </a:rPr>
              <a:t> </a:t>
            </a:r>
            <a:r>
              <a:rPr lang="ko-KR" dirty="0" err="1">
                <a:ea typeface="맑은 고딕"/>
              </a:rPr>
              <a:t>the</a:t>
            </a:r>
            <a:r>
              <a:rPr lang="ko-KR" dirty="0">
                <a:ea typeface="맑은 고딕"/>
              </a:rPr>
              <a:t> </a:t>
            </a:r>
            <a:r>
              <a:rPr lang="ko-KR" dirty="0" err="1">
                <a:ea typeface="맑은 고딕"/>
              </a:rPr>
              <a:t>algorithm</a:t>
            </a:r>
            <a:r>
              <a:rPr lang="ko-KR" dirty="0">
                <a:ea typeface="맑은 고딕"/>
              </a:rPr>
              <a:t> of </a:t>
            </a:r>
            <a:r>
              <a:rPr lang="ko-KR" dirty="0" err="1">
                <a:ea typeface="맑은 고딕"/>
              </a:rPr>
              <a:t>classification</a:t>
            </a:r>
            <a:r>
              <a:rPr lang="ko-KR" dirty="0">
                <a:ea typeface="맑은 고딕"/>
              </a:rPr>
              <a:t>, </a:t>
            </a:r>
            <a:r>
              <a:rPr lang="ko-KR" dirty="0" err="1">
                <a:ea typeface="맑은 고딕"/>
              </a:rPr>
              <a:t>such</a:t>
            </a:r>
            <a:r>
              <a:rPr lang="ko-KR" dirty="0">
                <a:ea typeface="맑은 고딕"/>
              </a:rPr>
              <a:t> </a:t>
            </a:r>
            <a:r>
              <a:rPr lang="ko-KR" dirty="0" err="1">
                <a:ea typeface="맑은 고딕"/>
              </a:rPr>
              <a:t>as</a:t>
            </a:r>
            <a:r>
              <a:rPr lang="ko-KR" dirty="0">
                <a:ea typeface="맑은 고딕"/>
              </a:rPr>
              <a:t> KNN, </a:t>
            </a:r>
            <a:r>
              <a:rPr lang="ko-KR" dirty="0" err="1">
                <a:ea typeface="맑은 고딕"/>
              </a:rPr>
              <a:t>Decision</a:t>
            </a:r>
            <a:r>
              <a:rPr lang="ko-KR" dirty="0">
                <a:ea typeface="맑은 고딕"/>
              </a:rPr>
              <a:t> Tree, </a:t>
            </a:r>
            <a:r>
              <a:rPr lang="ko-KR" dirty="0" err="1">
                <a:ea typeface="맑은 고딕"/>
              </a:rPr>
              <a:t>Random</a:t>
            </a:r>
            <a:r>
              <a:rPr lang="ko-KR" dirty="0">
                <a:ea typeface="맑은 고딕"/>
              </a:rPr>
              <a:t> </a:t>
            </a:r>
            <a:r>
              <a:rPr lang="ko-KR" dirty="0" err="1">
                <a:ea typeface="맑은 고딕"/>
              </a:rPr>
              <a:t>Forest</a:t>
            </a:r>
            <a:r>
              <a:rPr lang="ko-KR" dirty="0">
                <a:ea typeface="맑은 고딕"/>
              </a:rPr>
              <a:t>, </a:t>
            </a:r>
            <a:r>
              <a:rPr lang="ko-KR" dirty="0" err="1">
                <a:ea typeface="맑은 고딕"/>
              </a:rPr>
              <a:t>Naïve</a:t>
            </a:r>
            <a:r>
              <a:rPr lang="ko-KR" dirty="0">
                <a:ea typeface="맑은 고딕"/>
              </a:rPr>
              <a:t> </a:t>
            </a:r>
            <a:r>
              <a:rPr lang="ko-KR" dirty="0" err="1">
                <a:ea typeface="맑은 고딕"/>
              </a:rPr>
              <a:t>Bayes</a:t>
            </a:r>
            <a:r>
              <a:rPr lang="ko-KR" dirty="0">
                <a:ea typeface="맑은 고딕"/>
              </a:rPr>
              <a:t>, SVM and </a:t>
            </a:r>
            <a:r>
              <a:rPr lang="ko-KR" dirty="0" err="1">
                <a:ea typeface="맑은 고딕"/>
              </a:rPr>
              <a:t>else</a:t>
            </a:r>
            <a:r>
              <a:rPr lang="ko-KR" dirty="0">
                <a:ea typeface="맑은 고딕"/>
              </a:rPr>
              <a:t>. </a:t>
            </a:r>
            <a:r>
              <a:rPr lang="ko-KR" dirty="0" err="1">
                <a:ea typeface="맑은 고딕"/>
              </a:rPr>
              <a:t>I</a:t>
            </a:r>
            <a:r>
              <a:rPr lang="ko-KR" dirty="0">
                <a:ea typeface="맑은 고딕"/>
              </a:rPr>
              <a:t> </a:t>
            </a:r>
            <a:r>
              <a:rPr lang="ko-KR" dirty="0" err="1">
                <a:ea typeface="맑은 고딕"/>
              </a:rPr>
              <a:t>guess</a:t>
            </a:r>
            <a:r>
              <a:rPr lang="ko-KR" dirty="0">
                <a:ea typeface="맑은 고딕"/>
              </a:rPr>
              <a:t> </a:t>
            </a:r>
            <a:r>
              <a:rPr lang="ko-KR" dirty="0" err="1">
                <a:ea typeface="맑은 고딕"/>
              </a:rPr>
              <a:t>it’s</a:t>
            </a:r>
            <a:r>
              <a:rPr lang="ko-KR" dirty="0">
                <a:ea typeface="맑은 고딕"/>
              </a:rPr>
              <a:t> </a:t>
            </a:r>
            <a:r>
              <a:rPr lang="ko-KR" dirty="0" err="1">
                <a:ea typeface="맑은 고딕"/>
              </a:rPr>
              <a:t>almost</a:t>
            </a:r>
            <a:r>
              <a:rPr lang="ko-KR" dirty="0">
                <a:ea typeface="맑은 고딕"/>
              </a:rPr>
              <a:t> </a:t>
            </a:r>
            <a:r>
              <a:rPr lang="ko-KR" dirty="0" err="1">
                <a:ea typeface="맑은 고딕"/>
              </a:rPr>
              <a:t>impossible</a:t>
            </a:r>
            <a:r>
              <a:rPr lang="ko-KR" dirty="0">
                <a:ea typeface="맑은 고딕"/>
              </a:rPr>
              <a:t> </a:t>
            </a:r>
            <a:r>
              <a:rPr lang="ko-KR" dirty="0" err="1">
                <a:ea typeface="맑은 고딕"/>
              </a:rPr>
              <a:t>to</a:t>
            </a:r>
            <a:r>
              <a:rPr lang="ko-KR" dirty="0">
                <a:ea typeface="맑은 고딕"/>
              </a:rPr>
              <a:t> </a:t>
            </a:r>
            <a:r>
              <a:rPr lang="ko-KR" dirty="0" err="1">
                <a:ea typeface="맑은 고딕"/>
              </a:rPr>
              <a:t>choose</a:t>
            </a:r>
            <a:r>
              <a:rPr lang="ko-KR" dirty="0">
                <a:ea typeface="맑은 고딕"/>
              </a:rPr>
              <a:t> </a:t>
            </a:r>
            <a:r>
              <a:rPr lang="ko-KR" dirty="0" err="1">
                <a:ea typeface="맑은 고딕"/>
              </a:rPr>
              <a:t>the</a:t>
            </a:r>
            <a:r>
              <a:rPr lang="ko-KR" dirty="0">
                <a:ea typeface="맑은 고딕"/>
              </a:rPr>
              <a:t> </a:t>
            </a:r>
            <a:r>
              <a:rPr lang="ko-KR" dirty="0" err="1">
                <a:ea typeface="맑은 고딕"/>
              </a:rPr>
              <a:t>perfectly</a:t>
            </a:r>
            <a:r>
              <a:rPr lang="ko-KR" dirty="0">
                <a:ea typeface="맑은 고딕"/>
              </a:rPr>
              <a:t> </a:t>
            </a:r>
            <a:r>
              <a:rPr lang="ko-KR" dirty="0" err="1">
                <a:ea typeface="맑은 고딕"/>
              </a:rPr>
              <a:t>matching</a:t>
            </a:r>
            <a:r>
              <a:rPr lang="ko-KR" dirty="0">
                <a:ea typeface="맑은 고딕"/>
              </a:rPr>
              <a:t> </a:t>
            </a:r>
            <a:r>
              <a:rPr lang="ko-KR" dirty="0" err="1">
                <a:ea typeface="맑은 고딕"/>
              </a:rPr>
              <a:t>algorithms</a:t>
            </a:r>
            <a:r>
              <a:rPr lang="ko-KR" dirty="0">
                <a:ea typeface="맑은 고딕"/>
              </a:rPr>
              <a:t> </a:t>
            </a:r>
            <a:r>
              <a:rPr lang="ko-KR" dirty="0" err="1">
                <a:ea typeface="맑은 고딕"/>
              </a:rPr>
              <a:t>that</a:t>
            </a:r>
            <a:r>
              <a:rPr lang="ko-KR" dirty="0">
                <a:ea typeface="맑은 고딕"/>
              </a:rPr>
              <a:t> </a:t>
            </a:r>
            <a:r>
              <a:rPr lang="ko-KR" dirty="0" err="1">
                <a:ea typeface="맑은 고딕"/>
              </a:rPr>
              <a:t>produce</a:t>
            </a:r>
            <a:r>
              <a:rPr lang="ko-KR" dirty="0">
                <a:ea typeface="맑은 고딕"/>
              </a:rPr>
              <a:t> </a:t>
            </a:r>
            <a:r>
              <a:rPr lang="ko-KR" dirty="0" err="1">
                <a:ea typeface="맑은 고딕"/>
              </a:rPr>
              <a:t>the</a:t>
            </a:r>
            <a:r>
              <a:rPr lang="ko-KR" dirty="0">
                <a:ea typeface="맑은 고딕"/>
              </a:rPr>
              <a:t> </a:t>
            </a:r>
            <a:r>
              <a:rPr lang="ko-KR" dirty="0" err="1">
                <a:ea typeface="맑은 고딕"/>
              </a:rPr>
              <a:t>best</a:t>
            </a:r>
            <a:r>
              <a:rPr lang="ko-KR" dirty="0">
                <a:ea typeface="맑은 고딕"/>
              </a:rPr>
              <a:t> </a:t>
            </a:r>
            <a:r>
              <a:rPr lang="ko-KR" dirty="0" err="1">
                <a:ea typeface="맑은 고딕"/>
              </a:rPr>
              <a:t>result</a:t>
            </a:r>
            <a:r>
              <a:rPr lang="ko-KR" dirty="0">
                <a:ea typeface="맑은 고딕"/>
              </a:rPr>
              <a:t> </a:t>
            </a:r>
            <a:r>
              <a:rPr lang="ko-KR" dirty="0" err="1">
                <a:ea typeface="맑은 고딕"/>
              </a:rPr>
              <a:t>for</a:t>
            </a:r>
            <a:r>
              <a:rPr lang="ko-KR" dirty="0">
                <a:ea typeface="맑은 고딕"/>
              </a:rPr>
              <a:t> </a:t>
            </a:r>
            <a:r>
              <a:rPr lang="ko-KR" dirty="0" err="1">
                <a:ea typeface="맑은 고딕"/>
              </a:rPr>
              <a:t>the</a:t>
            </a:r>
            <a:r>
              <a:rPr lang="ko-KR" dirty="0">
                <a:ea typeface="맑은 고딕"/>
              </a:rPr>
              <a:t> </a:t>
            </a:r>
            <a:r>
              <a:rPr lang="ko-KR" dirty="0" err="1">
                <a:ea typeface="맑은 고딕"/>
              </a:rPr>
              <a:t>first</a:t>
            </a:r>
            <a:r>
              <a:rPr lang="ko-KR" dirty="0">
                <a:ea typeface="맑은 고딕"/>
              </a:rPr>
              <a:t> </a:t>
            </a:r>
            <a:r>
              <a:rPr lang="ko-KR" dirty="0" err="1">
                <a:ea typeface="맑은 고딕"/>
              </a:rPr>
              <a:t>time</a:t>
            </a:r>
            <a:r>
              <a:rPr lang="ko-KR" dirty="0">
                <a:ea typeface="맑은 고딕"/>
              </a:rPr>
              <a:t>. </a:t>
            </a:r>
            <a:r>
              <a:rPr lang="ko-KR" dirty="0" err="1">
                <a:ea typeface="맑은 고딕"/>
              </a:rPr>
              <a:t>We</a:t>
            </a:r>
            <a:r>
              <a:rPr lang="ko-KR" dirty="0">
                <a:ea typeface="맑은 고딕"/>
              </a:rPr>
              <a:t> </a:t>
            </a:r>
            <a:r>
              <a:rPr lang="ko-KR" dirty="0" err="1">
                <a:ea typeface="맑은 고딕"/>
              </a:rPr>
              <a:t>will</a:t>
            </a:r>
            <a:r>
              <a:rPr lang="ko-KR" dirty="0">
                <a:ea typeface="맑은 고딕"/>
              </a:rPr>
              <a:t> </a:t>
            </a:r>
            <a:r>
              <a:rPr lang="ko-KR" dirty="0" err="1">
                <a:ea typeface="맑은 고딕"/>
              </a:rPr>
              <a:t>just</a:t>
            </a:r>
            <a:r>
              <a:rPr lang="ko-KR" dirty="0">
                <a:ea typeface="맑은 고딕"/>
              </a:rPr>
              <a:t> </a:t>
            </a:r>
            <a:r>
              <a:rPr lang="ko-KR" dirty="0" err="1">
                <a:ea typeface="맑은 고딕"/>
              </a:rPr>
              <a:t>have</a:t>
            </a:r>
            <a:r>
              <a:rPr lang="ko-KR" dirty="0">
                <a:ea typeface="맑은 고딕"/>
              </a:rPr>
              <a:t> </a:t>
            </a:r>
            <a:r>
              <a:rPr lang="ko-KR" dirty="0" err="1">
                <a:ea typeface="맑은 고딕"/>
              </a:rPr>
              <a:t>to</a:t>
            </a:r>
            <a:r>
              <a:rPr lang="ko-KR" dirty="0">
                <a:ea typeface="맑은 고딕"/>
              </a:rPr>
              <a:t> </a:t>
            </a:r>
            <a:r>
              <a:rPr lang="ko-KR" dirty="0" err="1">
                <a:ea typeface="맑은 고딕"/>
              </a:rPr>
              <a:t>keep</a:t>
            </a:r>
            <a:r>
              <a:rPr lang="ko-KR" dirty="0">
                <a:ea typeface="맑은 고딕"/>
              </a:rPr>
              <a:t> </a:t>
            </a:r>
            <a:r>
              <a:rPr lang="ko-KR" dirty="0" err="1">
                <a:ea typeface="맑은 고딕"/>
              </a:rPr>
              <a:t>repeating</a:t>
            </a:r>
            <a:r>
              <a:rPr lang="ko-KR" dirty="0">
                <a:ea typeface="맑은 고딕"/>
              </a:rPr>
              <a:t> and </a:t>
            </a:r>
            <a:r>
              <a:rPr lang="ko-KR" dirty="0" err="1">
                <a:ea typeface="맑은 고딕"/>
              </a:rPr>
              <a:t>tuning</a:t>
            </a:r>
            <a:r>
              <a:rPr lang="ko-KR" dirty="0">
                <a:ea typeface="맑은 고딕"/>
              </a:rPr>
              <a:t> </a:t>
            </a:r>
            <a:r>
              <a:rPr lang="ko-KR" dirty="0" err="1">
                <a:ea typeface="맑은 고딕"/>
              </a:rPr>
              <a:t>them</a:t>
            </a:r>
            <a:r>
              <a:rPr lang="ko-KR" dirty="0">
                <a:ea typeface="맑은 고딕"/>
              </a:rPr>
              <a:t>.</a:t>
            </a:r>
            <a:r>
              <a:rPr lang="ko-KR" altLang="en-US" dirty="0">
                <a:ea typeface="맑은 고딕"/>
              </a:rPr>
              <a:t> </a:t>
            </a:r>
            <a:endParaRPr lang="ko-KR" dirty="0"/>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7/29/2021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126196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a:ea typeface="맑은 고딕"/>
              </a:rPr>
              <a:t>The </a:t>
            </a:r>
            <a:r>
              <a:rPr lang="ko-KR" dirty="0" err="1">
                <a:ea typeface="맑은 고딕"/>
              </a:rPr>
              <a:t>last</a:t>
            </a:r>
            <a:r>
              <a:rPr lang="ko-KR" dirty="0">
                <a:ea typeface="맑은 고딕"/>
              </a:rPr>
              <a:t> </a:t>
            </a:r>
            <a:r>
              <a:rPr lang="ko-KR" dirty="0" err="1">
                <a:ea typeface="맑은 고딕"/>
              </a:rPr>
              <a:t>step</a:t>
            </a:r>
            <a:r>
              <a:rPr lang="ko-KR" dirty="0">
                <a:ea typeface="맑은 고딕"/>
              </a:rPr>
              <a:t> </a:t>
            </a:r>
            <a:r>
              <a:rPr lang="ko-KR" dirty="0" err="1">
                <a:ea typeface="맑은 고딕"/>
              </a:rPr>
              <a:t>is</a:t>
            </a:r>
            <a:r>
              <a:rPr lang="ko-KR" dirty="0">
                <a:ea typeface="맑은 고딕"/>
              </a:rPr>
              <a:t> Data </a:t>
            </a:r>
            <a:r>
              <a:rPr lang="ko-KR" dirty="0" err="1">
                <a:ea typeface="맑은 고딕"/>
              </a:rPr>
              <a:t>visualization</a:t>
            </a:r>
            <a:r>
              <a:rPr lang="ko-KR" dirty="0">
                <a:ea typeface="맑은 고딕"/>
              </a:rPr>
              <a:t> </a:t>
            </a:r>
            <a:r>
              <a:rPr lang="ko-KR" dirty="0" err="1">
                <a:ea typeface="맑은 고딕"/>
              </a:rPr>
              <a:t>which</a:t>
            </a:r>
            <a:r>
              <a:rPr lang="ko-KR" dirty="0">
                <a:ea typeface="맑은 고딕"/>
              </a:rPr>
              <a:t> </a:t>
            </a:r>
            <a:r>
              <a:rPr lang="ko-KR" dirty="0" err="1">
                <a:ea typeface="맑은 고딕"/>
              </a:rPr>
              <a:t>presents</a:t>
            </a:r>
            <a:r>
              <a:rPr lang="ko-KR" dirty="0">
                <a:ea typeface="맑은 고딕"/>
              </a:rPr>
              <a:t> </a:t>
            </a:r>
            <a:r>
              <a:rPr lang="ko-KR" dirty="0" err="1">
                <a:ea typeface="맑은 고딕"/>
              </a:rPr>
              <a:t>the</a:t>
            </a:r>
            <a:r>
              <a:rPr lang="ko-KR" dirty="0">
                <a:ea typeface="맑은 고딕"/>
              </a:rPr>
              <a:t> </a:t>
            </a:r>
            <a:r>
              <a:rPr lang="ko-KR" dirty="0" err="1">
                <a:ea typeface="맑은 고딕"/>
              </a:rPr>
              <a:t>final</a:t>
            </a:r>
            <a:r>
              <a:rPr lang="ko-KR" dirty="0">
                <a:ea typeface="맑은 고딕"/>
              </a:rPr>
              <a:t> </a:t>
            </a:r>
            <a:r>
              <a:rPr lang="ko-KR" dirty="0" err="1">
                <a:ea typeface="맑은 고딕"/>
              </a:rPr>
              <a:t>outcomes</a:t>
            </a:r>
            <a:r>
              <a:rPr lang="ko-KR" dirty="0">
                <a:ea typeface="맑은 고딕"/>
              </a:rPr>
              <a:t> </a:t>
            </a:r>
            <a:r>
              <a:rPr lang="ko-KR" dirty="0" err="1">
                <a:ea typeface="맑은 고딕"/>
              </a:rPr>
              <a:t>in</a:t>
            </a:r>
            <a:r>
              <a:rPr lang="ko-KR" dirty="0">
                <a:ea typeface="맑은 고딕"/>
              </a:rPr>
              <a:t> </a:t>
            </a:r>
            <a:r>
              <a:rPr lang="ko-KR" dirty="0" err="1">
                <a:ea typeface="맑은 고딕"/>
              </a:rPr>
              <a:t>a</a:t>
            </a:r>
            <a:r>
              <a:rPr lang="ko-KR" dirty="0">
                <a:ea typeface="맑은 고딕"/>
              </a:rPr>
              <a:t> </a:t>
            </a:r>
            <a:r>
              <a:rPr lang="ko-KR" dirty="0" err="1">
                <a:ea typeface="맑은 고딕"/>
              </a:rPr>
              <a:t>simpler</a:t>
            </a:r>
            <a:r>
              <a:rPr lang="ko-KR" dirty="0">
                <a:ea typeface="맑은 고딕"/>
              </a:rPr>
              <a:t> </a:t>
            </a:r>
            <a:r>
              <a:rPr lang="ko-KR" dirty="0" err="1">
                <a:ea typeface="맑은 고딕"/>
              </a:rPr>
              <a:t>way</a:t>
            </a:r>
            <a:r>
              <a:rPr lang="ko-KR" dirty="0">
                <a:ea typeface="맑은 고딕"/>
              </a:rPr>
              <a:t>, </a:t>
            </a:r>
            <a:r>
              <a:rPr lang="ko-KR" dirty="0" err="1">
                <a:ea typeface="맑은 고딕"/>
              </a:rPr>
              <a:t>which</a:t>
            </a:r>
            <a:r>
              <a:rPr lang="ko-KR" dirty="0">
                <a:ea typeface="맑은 고딕"/>
              </a:rPr>
              <a:t> </a:t>
            </a:r>
            <a:r>
              <a:rPr lang="ko-KR" dirty="0" err="1">
                <a:ea typeface="맑은 고딕"/>
              </a:rPr>
              <a:t>is</a:t>
            </a:r>
            <a:r>
              <a:rPr lang="ko-KR" dirty="0">
                <a:ea typeface="맑은 고딕"/>
              </a:rPr>
              <a:t> </a:t>
            </a:r>
            <a:r>
              <a:rPr lang="ko-KR" dirty="0" err="1">
                <a:ea typeface="맑은 고딕"/>
              </a:rPr>
              <a:t>very</a:t>
            </a:r>
            <a:r>
              <a:rPr lang="ko-KR" dirty="0">
                <a:ea typeface="맑은 고딕"/>
              </a:rPr>
              <a:t> </a:t>
            </a:r>
            <a:r>
              <a:rPr lang="ko-KR" dirty="0" err="1">
                <a:ea typeface="맑은 고딕"/>
              </a:rPr>
              <a:t>important</a:t>
            </a:r>
            <a:r>
              <a:rPr lang="ko-KR" dirty="0">
                <a:ea typeface="맑은 고딕"/>
              </a:rPr>
              <a:t>. </a:t>
            </a:r>
            <a:r>
              <a:rPr lang="ko-KR" dirty="0" err="1">
                <a:ea typeface="맑은 고딕"/>
              </a:rPr>
              <a:t>There</a:t>
            </a:r>
            <a:r>
              <a:rPr lang="ko-KR" dirty="0">
                <a:ea typeface="맑은 고딕"/>
              </a:rPr>
              <a:t> </a:t>
            </a:r>
            <a:r>
              <a:rPr lang="ko-KR" dirty="0" err="1">
                <a:ea typeface="맑은 고딕"/>
              </a:rPr>
              <a:t>will</a:t>
            </a:r>
            <a:r>
              <a:rPr lang="ko-KR" dirty="0">
                <a:ea typeface="맑은 고딕"/>
              </a:rPr>
              <a:t> </a:t>
            </a:r>
            <a:r>
              <a:rPr lang="ko-KR" dirty="0" err="1">
                <a:ea typeface="맑은 고딕"/>
              </a:rPr>
              <a:t>be</a:t>
            </a:r>
            <a:r>
              <a:rPr lang="ko-KR" dirty="0">
                <a:ea typeface="맑은 고딕"/>
              </a:rPr>
              <a:t> </a:t>
            </a:r>
            <a:r>
              <a:rPr lang="ko-KR" dirty="0" err="1">
                <a:ea typeface="맑은 고딕"/>
              </a:rPr>
              <a:t>many</a:t>
            </a:r>
            <a:r>
              <a:rPr lang="ko-KR" dirty="0">
                <a:ea typeface="맑은 고딕"/>
              </a:rPr>
              <a:t> </a:t>
            </a:r>
            <a:r>
              <a:rPr lang="ko-KR" dirty="0" err="1">
                <a:ea typeface="맑은 고딕"/>
              </a:rPr>
              <a:t>ways</a:t>
            </a:r>
            <a:r>
              <a:rPr lang="ko-KR" dirty="0">
                <a:ea typeface="맑은 고딕"/>
              </a:rPr>
              <a:t> </a:t>
            </a:r>
            <a:r>
              <a:rPr lang="ko-KR" dirty="0" err="1">
                <a:ea typeface="맑은 고딕"/>
              </a:rPr>
              <a:t>to</a:t>
            </a:r>
            <a:r>
              <a:rPr lang="ko-KR" dirty="0">
                <a:ea typeface="맑은 고딕"/>
              </a:rPr>
              <a:t> </a:t>
            </a:r>
            <a:r>
              <a:rPr lang="ko-KR" dirty="0" err="1">
                <a:ea typeface="맑은 고딕"/>
              </a:rPr>
              <a:t>visualize</a:t>
            </a:r>
            <a:r>
              <a:rPr lang="ko-KR" dirty="0">
                <a:ea typeface="맑은 고딕"/>
              </a:rPr>
              <a:t> </a:t>
            </a:r>
            <a:r>
              <a:rPr lang="ko-KR" dirty="0" err="1">
                <a:ea typeface="맑은 고딕"/>
              </a:rPr>
              <a:t>the</a:t>
            </a:r>
            <a:r>
              <a:rPr lang="ko-KR" dirty="0">
                <a:ea typeface="맑은 고딕"/>
              </a:rPr>
              <a:t> </a:t>
            </a:r>
            <a:r>
              <a:rPr lang="ko-KR" dirty="0" err="1">
                <a:ea typeface="맑은 고딕"/>
              </a:rPr>
              <a:t>data</a:t>
            </a:r>
            <a:r>
              <a:rPr lang="ko-KR" dirty="0">
                <a:ea typeface="맑은 고딕"/>
              </a:rPr>
              <a:t>, </a:t>
            </a:r>
            <a:r>
              <a:rPr lang="ko-KR" dirty="0" err="1">
                <a:ea typeface="맑은 고딕"/>
              </a:rPr>
              <a:t>but</a:t>
            </a:r>
            <a:r>
              <a:rPr lang="ko-KR" dirty="0">
                <a:ea typeface="맑은 고딕"/>
              </a:rPr>
              <a:t> </a:t>
            </a:r>
            <a:r>
              <a:rPr lang="ko-KR" dirty="0" err="1">
                <a:ea typeface="맑은 고딕"/>
              </a:rPr>
              <a:t>intuitively</a:t>
            </a:r>
            <a:r>
              <a:rPr lang="ko-KR" dirty="0">
                <a:ea typeface="맑은 고딕"/>
              </a:rPr>
              <a:t>, </a:t>
            </a:r>
            <a:r>
              <a:rPr lang="ko-KR" dirty="0" err="1">
                <a:ea typeface="맑은 고딕"/>
              </a:rPr>
              <a:t>we</a:t>
            </a:r>
            <a:r>
              <a:rPr lang="ko-KR" dirty="0">
                <a:ea typeface="맑은 고딕"/>
              </a:rPr>
              <a:t> </a:t>
            </a:r>
            <a:r>
              <a:rPr lang="ko-KR" dirty="0" err="1">
                <a:ea typeface="맑은 고딕"/>
              </a:rPr>
              <a:t>are</a:t>
            </a:r>
            <a:r>
              <a:rPr lang="ko-KR" dirty="0">
                <a:ea typeface="맑은 고딕"/>
              </a:rPr>
              <a:t> </a:t>
            </a:r>
            <a:r>
              <a:rPr lang="ko-KR" dirty="0" err="1">
                <a:ea typeface="맑은 고딕"/>
              </a:rPr>
              <a:t>considering</a:t>
            </a:r>
            <a:r>
              <a:rPr lang="ko-KR" dirty="0">
                <a:ea typeface="맑은 고딕"/>
              </a:rPr>
              <a:t> </a:t>
            </a:r>
            <a:r>
              <a:rPr lang="ko-KR" dirty="0" err="1">
                <a:ea typeface="맑은 고딕"/>
              </a:rPr>
              <a:t>marking</a:t>
            </a:r>
            <a:r>
              <a:rPr lang="ko-KR" dirty="0">
                <a:ea typeface="맑은 고딕"/>
              </a:rPr>
              <a:t> </a:t>
            </a:r>
            <a:r>
              <a:rPr lang="ko-KR" dirty="0" err="1">
                <a:ea typeface="맑은 고딕"/>
              </a:rPr>
              <a:t>the</a:t>
            </a:r>
            <a:r>
              <a:rPr lang="ko-KR" dirty="0">
                <a:ea typeface="맑은 고딕"/>
              </a:rPr>
              <a:t> </a:t>
            </a:r>
            <a:r>
              <a:rPr lang="ko-KR" dirty="0" err="1">
                <a:ea typeface="맑은 고딕"/>
              </a:rPr>
              <a:t>types</a:t>
            </a:r>
            <a:r>
              <a:rPr lang="ko-KR" dirty="0">
                <a:ea typeface="맑은 고딕"/>
              </a:rPr>
              <a:t> of </a:t>
            </a:r>
            <a:r>
              <a:rPr lang="ko-KR" dirty="0" err="1">
                <a:ea typeface="맑은 고딕"/>
              </a:rPr>
              <a:t>trees</a:t>
            </a:r>
            <a:r>
              <a:rPr lang="ko-KR" dirty="0">
                <a:ea typeface="맑은 고딕"/>
              </a:rPr>
              <a:t> </a:t>
            </a:r>
            <a:r>
              <a:rPr lang="ko-KR" dirty="0" err="1">
                <a:ea typeface="맑은 고딕"/>
              </a:rPr>
              <a:t>by</a:t>
            </a:r>
            <a:r>
              <a:rPr lang="ko-KR" dirty="0">
                <a:ea typeface="맑은 고딕"/>
              </a:rPr>
              <a:t> </a:t>
            </a:r>
            <a:r>
              <a:rPr lang="ko-KR" dirty="0" err="1">
                <a:ea typeface="맑은 고딕"/>
              </a:rPr>
              <a:t>color</a:t>
            </a:r>
            <a:r>
              <a:rPr lang="ko-KR" dirty="0">
                <a:ea typeface="맑은 고딕"/>
              </a:rPr>
              <a:t> </a:t>
            </a:r>
            <a:r>
              <a:rPr lang="ko-KR" dirty="0" err="1">
                <a:ea typeface="맑은 고딕"/>
              </a:rPr>
              <a:t>on</a:t>
            </a:r>
            <a:r>
              <a:rPr lang="ko-KR" dirty="0">
                <a:ea typeface="맑은 고딕"/>
              </a:rPr>
              <a:t> </a:t>
            </a:r>
            <a:r>
              <a:rPr lang="ko-KR" dirty="0" err="1">
                <a:ea typeface="맑은 고딕"/>
              </a:rPr>
              <a:t>the</a:t>
            </a:r>
            <a:r>
              <a:rPr lang="ko-KR" dirty="0">
                <a:ea typeface="맑은 고딕"/>
              </a:rPr>
              <a:t> </a:t>
            </a:r>
            <a:r>
              <a:rPr lang="ko-KR" dirty="0" err="1">
                <a:ea typeface="맑은 고딕"/>
              </a:rPr>
              <a:t>map</a:t>
            </a:r>
            <a:r>
              <a:rPr lang="ko-KR" dirty="0">
                <a:ea typeface="맑은 고딕"/>
              </a:rPr>
              <a:t>. </a:t>
            </a:r>
            <a:r>
              <a:rPr lang="ko-KR" dirty="0" err="1">
                <a:ea typeface="맑은 고딕"/>
              </a:rPr>
              <a:t>If</a:t>
            </a:r>
            <a:r>
              <a:rPr lang="ko-KR" dirty="0">
                <a:ea typeface="맑은 고딕"/>
              </a:rPr>
              <a:t> </a:t>
            </a:r>
            <a:r>
              <a:rPr lang="ko-KR" dirty="0" err="1">
                <a:ea typeface="맑은 고딕"/>
              </a:rPr>
              <a:t>we</a:t>
            </a:r>
            <a:r>
              <a:rPr lang="ko-KR" dirty="0">
                <a:ea typeface="맑은 고딕"/>
              </a:rPr>
              <a:t> </a:t>
            </a:r>
            <a:r>
              <a:rPr lang="ko-KR" dirty="0" err="1">
                <a:ea typeface="맑은 고딕"/>
              </a:rPr>
              <a:t>can</a:t>
            </a:r>
            <a:r>
              <a:rPr lang="ko-KR" dirty="0">
                <a:ea typeface="맑은 고딕"/>
              </a:rPr>
              <a:t> </a:t>
            </a:r>
            <a:r>
              <a:rPr lang="ko-KR" dirty="0" err="1">
                <a:ea typeface="맑은 고딕"/>
              </a:rPr>
              <a:t>sort</a:t>
            </a:r>
            <a:r>
              <a:rPr lang="ko-KR" dirty="0">
                <a:ea typeface="맑은 고딕"/>
              </a:rPr>
              <a:t> </a:t>
            </a:r>
            <a:r>
              <a:rPr lang="ko-KR" dirty="0" err="1">
                <a:ea typeface="맑은 고딕"/>
              </a:rPr>
              <a:t>out</a:t>
            </a:r>
            <a:r>
              <a:rPr lang="ko-KR" dirty="0">
                <a:ea typeface="맑은 고딕"/>
              </a:rPr>
              <a:t> </a:t>
            </a:r>
            <a:r>
              <a:rPr lang="ko-KR" dirty="0" err="1">
                <a:ea typeface="맑은 고딕"/>
              </a:rPr>
              <a:t>trees</a:t>
            </a:r>
            <a:r>
              <a:rPr lang="ko-KR" dirty="0">
                <a:ea typeface="맑은 고딕"/>
              </a:rPr>
              <a:t> and </a:t>
            </a:r>
            <a:r>
              <a:rPr lang="ko-KR" dirty="0" err="1">
                <a:ea typeface="맑은 고딕"/>
              </a:rPr>
              <a:t>obtain</a:t>
            </a:r>
            <a:r>
              <a:rPr lang="ko-KR" dirty="0">
                <a:ea typeface="맑은 고딕"/>
              </a:rPr>
              <a:t> </a:t>
            </a:r>
            <a:r>
              <a:rPr lang="ko-KR" dirty="0" err="1">
                <a:ea typeface="맑은 고딕"/>
              </a:rPr>
              <a:t>the</a:t>
            </a:r>
            <a:r>
              <a:rPr lang="ko-KR" dirty="0">
                <a:ea typeface="맑은 고딕"/>
              </a:rPr>
              <a:t> </a:t>
            </a:r>
            <a:r>
              <a:rPr lang="ko-KR" dirty="0" err="1">
                <a:ea typeface="맑은 고딕"/>
              </a:rPr>
              <a:t>data</a:t>
            </a:r>
            <a:r>
              <a:rPr lang="ko-KR" dirty="0">
                <a:ea typeface="맑은 고딕"/>
              </a:rPr>
              <a:t> of </a:t>
            </a:r>
            <a:r>
              <a:rPr lang="ko-KR" dirty="0" err="1">
                <a:ea typeface="맑은 고딕"/>
              </a:rPr>
              <a:t>the</a:t>
            </a:r>
            <a:r>
              <a:rPr lang="ko-KR" dirty="0">
                <a:ea typeface="맑은 고딕"/>
              </a:rPr>
              <a:t> </a:t>
            </a:r>
            <a:r>
              <a:rPr lang="ko-KR" dirty="0" err="1">
                <a:ea typeface="맑은 고딕"/>
              </a:rPr>
              <a:t>latitude</a:t>
            </a:r>
            <a:r>
              <a:rPr lang="ko-KR" dirty="0">
                <a:ea typeface="맑은 고딕"/>
              </a:rPr>
              <a:t> and </a:t>
            </a:r>
            <a:r>
              <a:rPr lang="ko-KR" dirty="0" err="1">
                <a:ea typeface="맑은 고딕"/>
              </a:rPr>
              <a:t>longitude</a:t>
            </a:r>
            <a:r>
              <a:rPr lang="ko-KR" dirty="0">
                <a:ea typeface="맑은 고딕"/>
              </a:rPr>
              <a:t> </a:t>
            </a:r>
            <a:r>
              <a:rPr lang="ko-KR" dirty="0" err="1">
                <a:ea typeface="맑은 고딕"/>
              </a:rPr>
              <a:t>for</a:t>
            </a:r>
            <a:r>
              <a:rPr lang="ko-KR" dirty="0">
                <a:ea typeface="맑은 고딕"/>
              </a:rPr>
              <a:t> </a:t>
            </a:r>
            <a:r>
              <a:rPr lang="ko-KR" dirty="0" err="1">
                <a:ea typeface="맑은 고딕"/>
              </a:rPr>
              <a:t>each</a:t>
            </a:r>
            <a:r>
              <a:rPr lang="ko-KR" dirty="0">
                <a:ea typeface="맑은 고딕"/>
              </a:rPr>
              <a:t> </a:t>
            </a:r>
            <a:r>
              <a:rPr lang="ko-KR" dirty="0" err="1">
                <a:ea typeface="맑은 고딕"/>
              </a:rPr>
              <a:t>tree</a:t>
            </a:r>
            <a:r>
              <a:rPr lang="ko-KR" dirty="0">
                <a:ea typeface="맑은 고딕"/>
              </a:rPr>
              <a:t>, </a:t>
            </a:r>
            <a:r>
              <a:rPr lang="ko-KR" dirty="0" err="1">
                <a:ea typeface="맑은 고딕"/>
              </a:rPr>
              <a:t>it’s</a:t>
            </a:r>
            <a:r>
              <a:rPr lang="ko-KR" dirty="0">
                <a:ea typeface="맑은 고딕"/>
              </a:rPr>
              <a:t> </a:t>
            </a:r>
            <a:r>
              <a:rPr lang="ko-KR" dirty="0" err="1">
                <a:ea typeface="맑은 고딕"/>
              </a:rPr>
              <a:t>available</a:t>
            </a:r>
            <a:r>
              <a:rPr lang="ko-KR" dirty="0">
                <a:ea typeface="맑은 고딕"/>
              </a:rPr>
              <a:t> </a:t>
            </a:r>
            <a:r>
              <a:rPr lang="ko-KR" dirty="0" err="1">
                <a:ea typeface="맑은 고딕"/>
              </a:rPr>
              <a:t>to</a:t>
            </a:r>
            <a:r>
              <a:rPr lang="ko-KR" dirty="0">
                <a:ea typeface="맑은 고딕"/>
              </a:rPr>
              <a:t> </a:t>
            </a:r>
            <a:r>
              <a:rPr lang="ko-KR" dirty="0" err="1">
                <a:ea typeface="맑은 고딕"/>
              </a:rPr>
              <a:t>mark</a:t>
            </a:r>
            <a:r>
              <a:rPr lang="ko-KR" dirty="0">
                <a:ea typeface="맑은 고딕"/>
              </a:rPr>
              <a:t> </a:t>
            </a:r>
            <a:r>
              <a:rPr lang="ko-KR" dirty="0" err="1">
                <a:ea typeface="맑은 고딕"/>
              </a:rPr>
              <a:t>on</a:t>
            </a:r>
            <a:r>
              <a:rPr lang="ko-KR" dirty="0">
                <a:ea typeface="맑은 고딕"/>
              </a:rPr>
              <a:t> </a:t>
            </a:r>
            <a:r>
              <a:rPr lang="ko-KR" dirty="0" err="1">
                <a:ea typeface="맑은 고딕"/>
              </a:rPr>
              <a:t>a</a:t>
            </a:r>
            <a:r>
              <a:rPr lang="ko-KR" dirty="0">
                <a:ea typeface="맑은 고딕"/>
              </a:rPr>
              <a:t> </a:t>
            </a:r>
            <a:r>
              <a:rPr lang="ko-KR" dirty="0" err="1">
                <a:ea typeface="맑은 고딕"/>
              </a:rPr>
              <a:t>map</a:t>
            </a:r>
            <a:r>
              <a:rPr lang="ko-KR" dirty="0">
                <a:ea typeface="맑은 고딕"/>
              </a:rPr>
              <a:t> </a:t>
            </a:r>
            <a:r>
              <a:rPr lang="ko-KR" dirty="0" err="1">
                <a:ea typeface="맑은 고딕"/>
              </a:rPr>
              <a:t>with</a:t>
            </a:r>
            <a:r>
              <a:rPr lang="ko-KR" dirty="0">
                <a:ea typeface="맑은 고딕"/>
              </a:rPr>
              <a:t> </a:t>
            </a:r>
            <a:r>
              <a:rPr lang="ko-KR" dirty="0" err="1">
                <a:ea typeface="맑은 고딕"/>
              </a:rPr>
              <a:t>Python</a:t>
            </a:r>
            <a:r>
              <a:rPr lang="ko-KR" dirty="0">
                <a:ea typeface="맑은 고딕"/>
              </a:rPr>
              <a:t> ‘</a:t>
            </a:r>
            <a:r>
              <a:rPr lang="ko-KR" dirty="0" err="1">
                <a:ea typeface="맑은 고딕"/>
              </a:rPr>
              <a:t>folium</a:t>
            </a:r>
            <a:r>
              <a:rPr lang="ko-KR" dirty="0">
                <a:ea typeface="맑은 고딕"/>
              </a:rPr>
              <a:t>’ </a:t>
            </a:r>
            <a:r>
              <a:rPr lang="ko-KR" dirty="0" err="1">
                <a:ea typeface="맑은 고딕"/>
              </a:rPr>
              <a:t>library</a:t>
            </a:r>
            <a:r>
              <a:rPr lang="ko-KR" dirty="0">
                <a:ea typeface="맑은 고딕"/>
              </a:rPr>
              <a:t>.</a:t>
            </a:r>
            <a:r>
              <a:rPr lang="ko-KR" altLang="en-US" dirty="0">
                <a:ea typeface="맑은 고딕"/>
              </a:rPr>
              <a:t> </a:t>
            </a:r>
            <a:endParaRPr lang="ko-KR" dirty="0"/>
          </a:p>
          <a:p>
            <a:endParaRPr lang="ko-KR" altLang="en-US" dirty="0">
              <a:ea typeface="맑은 고딕"/>
              <a:cs typeface="Calibri"/>
            </a:endParaRPr>
          </a:p>
          <a:p>
            <a:r>
              <a:rPr lang="ko-KR" dirty="0">
                <a:ea typeface="맑은 고딕"/>
              </a:rPr>
              <a:t>The </a:t>
            </a:r>
            <a:r>
              <a:rPr lang="ko-KR" dirty="0" err="1">
                <a:ea typeface="맑은 고딕"/>
              </a:rPr>
              <a:t>whole</a:t>
            </a:r>
            <a:r>
              <a:rPr lang="ko-KR" dirty="0">
                <a:ea typeface="맑은 고딕"/>
              </a:rPr>
              <a:t> </a:t>
            </a:r>
            <a:r>
              <a:rPr lang="ko-KR" dirty="0" err="1">
                <a:ea typeface="맑은 고딕"/>
              </a:rPr>
              <a:t>series</a:t>
            </a:r>
            <a:r>
              <a:rPr lang="ko-KR" dirty="0">
                <a:ea typeface="맑은 고딕"/>
              </a:rPr>
              <a:t> of </a:t>
            </a:r>
            <a:r>
              <a:rPr lang="ko-KR" dirty="0" err="1">
                <a:ea typeface="맑은 고딕"/>
              </a:rPr>
              <a:t>processes</a:t>
            </a:r>
            <a:r>
              <a:rPr lang="ko-KR" dirty="0">
                <a:ea typeface="맑은 고딕"/>
              </a:rPr>
              <a:t> </a:t>
            </a:r>
            <a:r>
              <a:rPr lang="ko-KR" dirty="0" err="1">
                <a:ea typeface="맑은 고딕"/>
              </a:rPr>
              <a:t>I</a:t>
            </a:r>
            <a:r>
              <a:rPr lang="ko-KR" dirty="0">
                <a:ea typeface="맑은 고딕"/>
              </a:rPr>
              <a:t> </a:t>
            </a:r>
            <a:r>
              <a:rPr lang="ko-KR" dirty="0" err="1">
                <a:ea typeface="맑은 고딕"/>
              </a:rPr>
              <a:t>mentioned</a:t>
            </a:r>
            <a:r>
              <a:rPr lang="ko-KR" dirty="0">
                <a:ea typeface="맑은 고딕"/>
              </a:rPr>
              <a:t> </a:t>
            </a:r>
            <a:r>
              <a:rPr lang="ko-KR" dirty="0" err="1">
                <a:ea typeface="맑은 고딕"/>
              </a:rPr>
              <a:t>will</a:t>
            </a:r>
            <a:r>
              <a:rPr lang="ko-KR" dirty="0">
                <a:ea typeface="맑은 고딕"/>
              </a:rPr>
              <a:t> </a:t>
            </a:r>
            <a:r>
              <a:rPr lang="ko-KR" dirty="0" err="1">
                <a:ea typeface="맑은 고딕"/>
              </a:rPr>
              <a:t>be</a:t>
            </a:r>
            <a:r>
              <a:rPr lang="ko-KR" dirty="0">
                <a:ea typeface="맑은 고딕"/>
              </a:rPr>
              <a:t> </a:t>
            </a:r>
            <a:r>
              <a:rPr lang="ko-KR" dirty="0" err="1">
                <a:ea typeface="맑은 고딕"/>
              </a:rPr>
              <a:t>done</a:t>
            </a:r>
            <a:r>
              <a:rPr lang="ko-KR" dirty="0">
                <a:ea typeface="맑은 고딕"/>
              </a:rPr>
              <a:t> </a:t>
            </a:r>
            <a:r>
              <a:rPr lang="ko-KR" dirty="0" err="1">
                <a:ea typeface="맑은 고딕"/>
              </a:rPr>
              <a:t>by</a:t>
            </a:r>
            <a:r>
              <a:rPr lang="ko-KR" dirty="0">
                <a:ea typeface="맑은 고딕"/>
              </a:rPr>
              <a:t> </a:t>
            </a:r>
            <a:r>
              <a:rPr lang="ko-KR" dirty="0" err="1">
                <a:ea typeface="맑은 고딕"/>
              </a:rPr>
              <a:t>Python</a:t>
            </a:r>
            <a:r>
              <a:rPr lang="ko-KR" dirty="0">
                <a:ea typeface="맑은 고딕"/>
              </a:rPr>
              <a:t> and </a:t>
            </a:r>
            <a:r>
              <a:rPr lang="ko-KR" dirty="0" err="1">
                <a:ea typeface="맑은 고딕"/>
              </a:rPr>
              <a:t>I</a:t>
            </a:r>
            <a:r>
              <a:rPr lang="ko-KR" dirty="0">
                <a:ea typeface="맑은 고딕"/>
              </a:rPr>
              <a:t> </a:t>
            </a:r>
            <a:r>
              <a:rPr lang="ko-KR" dirty="0" err="1">
                <a:ea typeface="맑은 고딕"/>
              </a:rPr>
              <a:t>expect</a:t>
            </a:r>
            <a:r>
              <a:rPr lang="ko-KR" dirty="0">
                <a:ea typeface="맑은 고딕"/>
              </a:rPr>
              <a:t> </a:t>
            </a:r>
            <a:r>
              <a:rPr lang="ko-KR" dirty="0" err="1">
                <a:ea typeface="맑은 고딕"/>
              </a:rPr>
              <a:t>to</a:t>
            </a:r>
            <a:r>
              <a:rPr lang="ko-KR" dirty="0">
                <a:ea typeface="맑은 고딕"/>
              </a:rPr>
              <a:t> </a:t>
            </a:r>
            <a:r>
              <a:rPr lang="ko-KR" dirty="0" err="1">
                <a:ea typeface="맑은 고딕"/>
              </a:rPr>
              <a:t>automate</a:t>
            </a:r>
            <a:r>
              <a:rPr lang="ko-KR" dirty="0">
                <a:ea typeface="맑은 고딕"/>
              </a:rPr>
              <a:t> </a:t>
            </a:r>
            <a:r>
              <a:rPr lang="ko-KR" dirty="0" err="1">
                <a:ea typeface="맑은 고딕"/>
              </a:rPr>
              <a:t>the</a:t>
            </a:r>
            <a:r>
              <a:rPr lang="ko-KR" dirty="0">
                <a:ea typeface="맑은 고딕"/>
              </a:rPr>
              <a:t> </a:t>
            </a:r>
            <a:r>
              <a:rPr lang="ko-KR" dirty="0" err="1">
                <a:ea typeface="맑은 고딕"/>
              </a:rPr>
              <a:t>sequence</a:t>
            </a:r>
            <a:r>
              <a:rPr lang="ko-KR" dirty="0">
                <a:ea typeface="맑은 고딕"/>
              </a:rPr>
              <a:t>.</a:t>
            </a:r>
            <a:endParaRPr lang="ko-KR" dirty="0">
              <a:ea typeface="맑은 고딕"/>
              <a:cs typeface="Calibri"/>
            </a:endParaRPr>
          </a:p>
          <a:p>
            <a:endParaRPr lang="ko-KR" dirty="0">
              <a:ea typeface="맑은 고딕"/>
              <a:cs typeface="Calibri"/>
            </a:endParaRPr>
          </a:p>
          <a:p>
            <a:r>
              <a:rPr lang="en-US" altLang="ko-KR" dirty="0">
                <a:ea typeface="맑은 고딕"/>
              </a:rPr>
              <a:t>Thank</a:t>
            </a:r>
            <a:r>
              <a:rPr lang="ko-KR" altLang="en-US" dirty="0">
                <a:ea typeface="맑은 고딕"/>
              </a:rPr>
              <a:t> </a:t>
            </a:r>
            <a:r>
              <a:rPr lang="en-US" altLang="ko-KR" dirty="0">
                <a:ea typeface="맑은 고딕"/>
              </a:rPr>
              <a:t>you</a:t>
            </a:r>
            <a:r>
              <a:rPr lang="ko-KR" altLang="en-US" dirty="0">
                <a:ea typeface="맑은 고딕"/>
              </a:rPr>
              <a:t> </a:t>
            </a:r>
            <a:r>
              <a:rPr lang="en-US" altLang="ko-KR" dirty="0">
                <a:ea typeface="맑은 고딕"/>
              </a:rPr>
              <a:t>for</a:t>
            </a:r>
            <a:r>
              <a:rPr lang="ko-KR" altLang="en-US" dirty="0">
                <a:ea typeface="맑은 고딕"/>
              </a:rPr>
              <a:t> </a:t>
            </a:r>
            <a:r>
              <a:rPr lang="en-US" altLang="ko-KR" dirty="0">
                <a:ea typeface="맑은 고딕"/>
              </a:rPr>
              <a:t>listening.</a:t>
            </a:r>
            <a:r>
              <a:rPr lang="ko-KR" altLang="en-US" dirty="0">
                <a:ea typeface="맑은 고딕"/>
              </a:rPr>
              <a:t> </a:t>
            </a:r>
            <a:endParaRPr lang="ko-KR" altLang="en-US" dirty="0">
              <a:ea typeface="맑은 고딕"/>
              <a:cs typeface="Calibri"/>
            </a:endParaRPr>
          </a:p>
          <a:p>
            <a:endParaRPr lang="ko-KR" dirty="0">
              <a:ea typeface="맑은 고딕"/>
              <a:cs typeface="Calibri"/>
            </a:endParaRPr>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7/29/2021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1496815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dirty="0"/>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dirty="0" err="1">
                <a:latin typeface="Franklin Gothic Medium" panose="020B0603020102020204" pitchFamily="34" charset="0"/>
              </a:rPr>
              <a:t>polytechnic.purdue.edu</a:t>
            </a:r>
            <a:endParaRPr lang="en-US" sz="1200" dirty="0">
              <a:latin typeface="Franklin Gothic Medium" panose="020B0603020102020204" pitchFamily="34" charset="0"/>
            </a:endParaRPr>
          </a:p>
          <a:p>
            <a:pPr>
              <a:tabLst>
                <a:tab pos="1329929" algn="l"/>
              </a:tabLst>
            </a:pPr>
            <a:endParaRPr lang="en-US" sz="900" dirty="0">
              <a:latin typeface="Franklin Gothic Medium" panose="020B0603020102020204" pitchFamily="34" charset="0"/>
            </a:endParaRPr>
          </a:p>
          <a:p>
            <a:pPr marL="0" indent="0">
              <a:tabLst>
                <a:tab pos="1425575" algn="l"/>
                <a:tab pos="1598613" algn="l"/>
              </a:tabLst>
            </a:pPr>
            <a:r>
              <a:rPr lang="en-US" sz="1050" dirty="0">
                <a:latin typeface="Franklin Gothic Medium" panose="020B0603020102020204" pitchFamily="34" charset="0"/>
              </a:rPr>
              <a:t>	</a:t>
            </a:r>
            <a:r>
              <a:rPr lang="en-US" sz="1200" dirty="0">
                <a:latin typeface="Franklin Gothic Medium" panose="020B0603020102020204" pitchFamily="34" charset="0"/>
              </a:rPr>
              <a:t>/ 	</a:t>
            </a:r>
            <a:r>
              <a:rPr lang="en-US" sz="1200" dirty="0" err="1">
                <a:latin typeface="Franklin Gothic Medium" panose="020B0603020102020204" pitchFamily="34" charset="0"/>
              </a:rPr>
              <a:t>TechPurdue</a:t>
            </a:r>
            <a:endParaRPr lang="en-US" sz="1200" dirty="0">
              <a:latin typeface="Franklin Gothic Medium" panose="020B0603020102020204" pitchFamily="34" charset="0"/>
            </a:endParaRPr>
          </a:p>
          <a:p>
            <a:pPr>
              <a:tabLst>
                <a:tab pos="1329929" algn="l"/>
              </a:tabLst>
            </a:pPr>
            <a:endParaRPr lang="en-US" sz="1050" dirty="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err="1"/>
              <a:t>email@purdue.edu</a:t>
            </a:r>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epforest.readthedocs.io/en/latest/landing.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098639" y="1553867"/>
            <a:ext cx="5933959" cy="2363724"/>
          </a:xfrm>
        </p:spPr>
        <p:txBody>
          <a:bodyPr/>
          <a:lstStyle/>
          <a:p>
            <a:r>
              <a:rPr lang="en-US" altLang="ko-KR" sz="6600" b="1" i="0" dirty="0">
                <a:solidFill>
                  <a:schemeClr val="accent2"/>
                </a:solidFill>
                <a:effectLst/>
                <a:latin typeface="-apple-system"/>
              </a:rPr>
              <a:t>UAV Ground </a:t>
            </a:r>
            <a:r>
              <a:rPr lang="en-US" altLang="ko-KR" sz="6600" b="1" i="0" dirty="0">
                <a:solidFill>
                  <a:schemeClr val="accent2"/>
                </a:solidFill>
                <a:latin typeface="-apple-system"/>
              </a:rPr>
              <a:t>D</a:t>
            </a:r>
            <a:r>
              <a:rPr lang="en-US" altLang="ko-KR" sz="6600" b="1" i="0" dirty="0">
                <a:solidFill>
                  <a:schemeClr val="accent2"/>
                </a:solidFill>
                <a:effectLst/>
                <a:latin typeface="-apple-system"/>
              </a:rPr>
              <a:t>etection</a:t>
            </a:r>
            <a:br>
              <a:rPr lang="en-US" altLang="ko-KR" b="1" i="0" dirty="0">
                <a:solidFill>
                  <a:srgbClr val="C9D1D9"/>
                </a:solidFill>
                <a:effectLst/>
                <a:latin typeface="-apple-system"/>
              </a:rPr>
            </a:br>
            <a:endParaRPr lang="en-US"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6" y="3429000"/>
            <a:ext cx="5322202" cy="430887"/>
          </a:xfrm>
        </p:spPr>
        <p:txBody>
          <a:bodyPr/>
          <a:lstStyle/>
          <a:p>
            <a:r>
              <a:rPr lang="en-US" sz="2800" dirty="0">
                <a:solidFill>
                  <a:schemeClr val="bg2">
                    <a:lumMod val="50000"/>
                  </a:schemeClr>
                </a:solidFill>
              </a:rPr>
              <a:t>Distinguish Tree Species</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15" y="4085137"/>
            <a:ext cx="5321808" cy="338328"/>
          </a:xfrm>
        </p:spPr>
        <p:txBody>
          <a:bodyPr>
            <a:noAutofit/>
          </a:bodyPr>
          <a:lstStyle/>
          <a:p>
            <a:r>
              <a:rPr lang="en-US" sz="1800" dirty="0">
                <a:latin typeface="+mj-lt"/>
              </a:rPr>
              <a:t>Christian Ekeigwe, </a:t>
            </a:r>
            <a:r>
              <a:rPr lang="en-US" sz="1800" b="1" i="0" dirty="0" err="1">
                <a:solidFill>
                  <a:srgbClr val="1D1C1D"/>
                </a:solidFill>
                <a:effectLst/>
                <a:latin typeface="+mj-lt"/>
              </a:rPr>
              <a:t>Daehyeon</a:t>
            </a:r>
            <a:r>
              <a:rPr lang="en-US" sz="1800" b="1" i="0" dirty="0">
                <a:solidFill>
                  <a:srgbClr val="1D1C1D"/>
                </a:solidFill>
                <a:effectLst/>
                <a:latin typeface="+mj-lt"/>
              </a:rPr>
              <a:t> </a:t>
            </a:r>
            <a:r>
              <a:rPr lang="en-US" sz="1800" b="1" i="0" dirty="0" err="1">
                <a:solidFill>
                  <a:srgbClr val="1D1C1D"/>
                </a:solidFill>
                <a:effectLst/>
                <a:latin typeface="+mj-lt"/>
              </a:rPr>
              <a:t>Jeong</a:t>
            </a:r>
            <a:r>
              <a:rPr lang="en-US" sz="1800" b="1" i="0" dirty="0">
                <a:solidFill>
                  <a:srgbClr val="1D1C1D"/>
                </a:solidFill>
                <a:effectLst/>
                <a:latin typeface="+mj-lt"/>
              </a:rPr>
              <a:t>, </a:t>
            </a:r>
            <a:r>
              <a:rPr lang="en-US" sz="1800" b="1" i="0" dirty="0" err="1">
                <a:solidFill>
                  <a:srgbClr val="1D1C1D"/>
                </a:solidFill>
                <a:effectLst/>
                <a:latin typeface="+mj-lt"/>
              </a:rPr>
              <a:t>Jaeyeong</a:t>
            </a:r>
            <a:r>
              <a:rPr lang="en-US" sz="1800" b="1" i="0" dirty="0">
                <a:solidFill>
                  <a:srgbClr val="1D1C1D"/>
                </a:solidFill>
                <a:effectLst/>
                <a:latin typeface="+mj-lt"/>
              </a:rPr>
              <a:t> Shim, </a:t>
            </a:r>
            <a:br>
              <a:rPr lang="en-US" sz="1800" b="1" i="0" dirty="0">
                <a:solidFill>
                  <a:srgbClr val="1D1C1D"/>
                </a:solidFill>
                <a:effectLst/>
                <a:latin typeface="+mj-lt"/>
              </a:rPr>
            </a:br>
            <a:r>
              <a:rPr lang="en-US" sz="1800" b="1" i="0" dirty="0" err="1">
                <a:solidFill>
                  <a:srgbClr val="1D1C1D"/>
                </a:solidFill>
                <a:effectLst/>
                <a:latin typeface="+mj-lt"/>
              </a:rPr>
              <a:t>Jeonghwan</a:t>
            </a:r>
            <a:r>
              <a:rPr lang="en-US" sz="1800" b="1" i="0" dirty="0">
                <a:solidFill>
                  <a:srgbClr val="1D1C1D"/>
                </a:solidFill>
                <a:effectLst/>
                <a:latin typeface="+mj-lt"/>
              </a:rPr>
              <a:t> Kang, </a:t>
            </a:r>
            <a:r>
              <a:rPr lang="en-US" sz="1800" b="1" i="0" dirty="0" err="1">
                <a:solidFill>
                  <a:srgbClr val="1D1C1D"/>
                </a:solidFill>
                <a:effectLst/>
                <a:latin typeface="+mj-lt"/>
              </a:rPr>
              <a:t>Seoungheong</a:t>
            </a:r>
            <a:r>
              <a:rPr lang="en-US" sz="1800" b="1" i="0" dirty="0">
                <a:solidFill>
                  <a:srgbClr val="1D1C1D"/>
                </a:solidFill>
                <a:effectLst/>
                <a:latin typeface="+mj-lt"/>
              </a:rPr>
              <a:t> </a:t>
            </a:r>
            <a:r>
              <a:rPr lang="en-US" sz="1800" b="1" i="0" dirty="0" err="1">
                <a:solidFill>
                  <a:srgbClr val="1D1C1D"/>
                </a:solidFill>
                <a:effectLst/>
                <a:latin typeface="+mj-lt"/>
              </a:rPr>
              <a:t>Jeong</a:t>
            </a:r>
            <a:br>
              <a:rPr lang="en-US" sz="1400" b="0" i="0" dirty="0">
                <a:solidFill>
                  <a:srgbClr val="1D1C1D"/>
                </a:solidFill>
                <a:effectLst/>
                <a:latin typeface="+mj-lt"/>
              </a:rPr>
            </a:br>
            <a:endParaRPr lang="en-US" sz="1400" dirty="0">
              <a:latin typeface="+mj-lt"/>
            </a:endParaRP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a:xfrm>
            <a:off x="1116115" y="4882406"/>
            <a:ext cx="865085" cy="338328"/>
          </a:xfrm>
        </p:spPr>
        <p:txBody>
          <a:bodyPr/>
          <a:lstStyle/>
          <a:p>
            <a:r>
              <a:rPr lang="en-US" dirty="0">
                <a:solidFill>
                  <a:schemeClr val="bg2">
                    <a:lumMod val="50000"/>
                  </a:schemeClr>
                </a:solidFill>
              </a:rPr>
              <a:t>Project 17</a:t>
            </a:r>
          </a:p>
        </p:txBody>
      </p:sp>
      <p:sp>
        <p:nvSpPr>
          <p:cNvPr id="9" name="Text Placeholder 5">
            <a:extLst>
              <a:ext uri="{FF2B5EF4-FFF2-40B4-BE49-F238E27FC236}">
                <a16:creationId xmlns:a16="http://schemas.microsoft.com/office/drawing/2014/main" id="{A4D1529E-B482-442F-8B35-10B07C194E44}"/>
              </a:ext>
            </a:extLst>
          </p:cNvPr>
          <p:cNvSpPr txBox="1">
            <a:spLocks/>
          </p:cNvSpPr>
          <p:nvPr/>
        </p:nvSpPr>
        <p:spPr>
          <a:xfrm>
            <a:off x="1116115" y="4547314"/>
            <a:ext cx="5321808" cy="338328"/>
          </a:xfrm>
          <a:prstGeom prst="rect">
            <a:avLst/>
          </a:prstGeom>
        </p:spPr>
        <p:txBody>
          <a:bodyPr vert="horz" lIns="0" tIns="0" rIns="0" bIns="0" rtlCol="0">
            <a:normAutofit/>
          </a:bodyPr>
          <a:lstStyle>
            <a:lvl1pPr marL="4763" indent="0" algn="l" defTabSz="914400" rtl="0" eaLnBrk="1" latinLnBrk="0" hangingPunct="1">
              <a:lnSpc>
                <a:spcPct val="100000"/>
              </a:lnSpc>
              <a:spcBef>
                <a:spcPts val="1000"/>
              </a:spcBef>
              <a:buClr>
                <a:schemeClr val="accent2"/>
              </a:buClr>
              <a:buFont typeface="Arial" panose="020B0604020202020204" pitchFamily="34" charset="0"/>
              <a:buNone/>
              <a:tabLst/>
              <a:defRPr sz="1400" b="1" i="0" kern="1200">
                <a:solidFill>
                  <a:schemeClr val="bg2"/>
                </a:solidFill>
                <a:latin typeface="Franklin Gothic Demi Cond"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3">
            <a:extLst>
              <a:ext uri="{FF2B5EF4-FFF2-40B4-BE49-F238E27FC236}">
                <a16:creationId xmlns:a16="http://schemas.microsoft.com/office/drawing/2014/main" id="{D7B24718-C313-4AA7-9D5D-5E86AEF46355}"/>
              </a:ext>
            </a:extLst>
          </p:cNvPr>
          <p:cNvSpPr/>
          <p:nvPr/>
        </p:nvSpPr>
        <p:spPr>
          <a:xfrm>
            <a:off x="3768984" y="1566503"/>
            <a:ext cx="4705350" cy="33623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13809"/>
          </a:xfrm>
        </p:spPr>
        <p:txBody>
          <a:bodyPr/>
          <a:lstStyle/>
          <a:p>
            <a:r>
              <a:rPr lang="en-US" altLang="ko-KR" dirty="0"/>
              <a:t>NEXT</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10</a:t>
            </a:fld>
            <a:endParaRPr lang="en-US" dirty="0"/>
          </a:p>
        </p:txBody>
      </p:sp>
      <p:sp>
        <p:nvSpPr>
          <p:cNvPr id="21" name="직사각형 20">
            <a:extLst>
              <a:ext uri="{FF2B5EF4-FFF2-40B4-BE49-F238E27FC236}">
                <a16:creationId xmlns:a16="http://schemas.microsoft.com/office/drawing/2014/main" id="{046CC09A-64B1-4985-8694-0709D9821395}"/>
              </a:ext>
            </a:extLst>
          </p:cNvPr>
          <p:cNvSpPr/>
          <p:nvPr/>
        </p:nvSpPr>
        <p:spPr>
          <a:xfrm>
            <a:off x="2100666" y="995892"/>
            <a:ext cx="4958828" cy="4138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What about UAV?</a:t>
            </a:r>
            <a:endParaRPr lang="ko-KR" altLang="en-US" dirty="0"/>
          </a:p>
        </p:txBody>
      </p:sp>
      <p:pic>
        <p:nvPicPr>
          <p:cNvPr id="4" name="그림 3">
            <a:extLst>
              <a:ext uri="{FF2B5EF4-FFF2-40B4-BE49-F238E27FC236}">
                <a16:creationId xmlns:a16="http://schemas.microsoft.com/office/drawing/2014/main" id="{BF914C9A-1A00-4B1E-A0D9-7C6A75310422}"/>
              </a:ext>
            </a:extLst>
          </p:cNvPr>
          <p:cNvPicPr>
            <a:picLocks noChangeAspect="1"/>
          </p:cNvPicPr>
          <p:nvPr/>
        </p:nvPicPr>
        <p:blipFill>
          <a:blip r:embed="rId3"/>
          <a:stretch>
            <a:fillRect/>
          </a:stretch>
        </p:blipFill>
        <p:spPr>
          <a:xfrm>
            <a:off x="631434" y="2361195"/>
            <a:ext cx="2490788" cy="1839153"/>
          </a:xfrm>
          <a:prstGeom prst="rect">
            <a:avLst/>
          </a:prstGeom>
        </p:spPr>
      </p:pic>
      <p:cxnSp>
        <p:nvCxnSpPr>
          <p:cNvPr id="15" name="직선 연결선 14">
            <a:extLst>
              <a:ext uri="{FF2B5EF4-FFF2-40B4-BE49-F238E27FC236}">
                <a16:creationId xmlns:a16="http://schemas.microsoft.com/office/drawing/2014/main" id="{48596D61-EDFC-47ED-87A3-5E4E8FD52AA0}"/>
              </a:ext>
            </a:extLst>
          </p:cNvPr>
          <p:cNvCxnSpPr/>
          <p:nvPr/>
        </p:nvCxnSpPr>
        <p:spPr>
          <a:xfrm>
            <a:off x="448078" y="2379417"/>
            <a:ext cx="2857500" cy="200107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3698A5-73B5-4C7A-B3F5-FC4F60004A26}"/>
              </a:ext>
            </a:extLst>
          </p:cNvPr>
          <p:cNvCxnSpPr>
            <a:cxnSpLocks/>
          </p:cNvCxnSpPr>
          <p:nvPr/>
        </p:nvCxnSpPr>
        <p:spPr>
          <a:xfrm flipH="1">
            <a:off x="448078" y="2361195"/>
            <a:ext cx="2857500" cy="203752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D3F0D2C-31CF-4B15-80AC-C48642E71EE3}"/>
              </a:ext>
            </a:extLst>
          </p:cNvPr>
          <p:cNvSpPr/>
          <p:nvPr/>
        </p:nvSpPr>
        <p:spPr>
          <a:xfrm>
            <a:off x="2092586" y="5219001"/>
            <a:ext cx="4958828" cy="4138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We have to build drones</a:t>
            </a:r>
            <a:endParaRPr lang="ko-KR" altLang="en-US" dirty="0"/>
          </a:p>
        </p:txBody>
      </p:sp>
      <p:pic>
        <p:nvPicPr>
          <p:cNvPr id="26" name="그림 25" descr="텍스트, 전자기기, 회로이(가) 표시된 사진&#10;&#10;자동 생성된 설명">
            <a:extLst>
              <a:ext uri="{FF2B5EF4-FFF2-40B4-BE49-F238E27FC236}">
                <a16:creationId xmlns:a16="http://schemas.microsoft.com/office/drawing/2014/main" id="{45183F57-A1F5-470C-A8FC-7B98F38016D7}"/>
              </a:ext>
            </a:extLst>
          </p:cNvPr>
          <p:cNvPicPr>
            <a:picLocks noChangeAspect="1"/>
          </p:cNvPicPr>
          <p:nvPr/>
        </p:nvPicPr>
        <p:blipFill>
          <a:blip r:embed="rId4"/>
          <a:stretch>
            <a:fillRect/>
          </a:stretch>
        </p:blipFill>
        <p:spPr>
          <a:xfrm>
            <a:off x="3924009" y="1753440"/>
            <a:ext cx="2406650" cy="1675560"/>
          </a:xfrm>
          <a:prstGeom prst="rect">
            <a:avLst/>
          </a:prstGeom>
        </p:spPr>
      </p:pic>
      <p:pic>
        <p:nvPicPr>
          <p:cNvPr id="28" name="그림 27" descr="쌍, 검은색, 프로펠러이(가) 표시된 사진&#10;&#10;자동 생성된 설명">
            <a:extLst>
              <a:ext uri="{FF2B5EF4-FFF2-40B4-BE49-F238E27FC236}">
                <a16:creationId xmlns:a16="http://schemas.microsoft.com/office/drawing/2014/main" id="{D60F2C00-5A87-4DCB-ACE3-E5BAAC59D59C}"/>
              </a:ext>
            </a:extLst>
          </p:cNvPr>
          <p:cNvPicPr>
            <a:picLocks noChangeAspect="1"/>
          </p:cNvPicPr>
          <p:nvPr/>
        </p:nvPicPr>
        <p:blipFill>
          <a:blip r:embed="rId5"/>
          <a:stretch>
            <a:fillRect/>
          </a:stretch>
        </p:blipFill>
        <p:spPr>
          <a:xfrm>
            <a:off x="6161758" y="1778178"/>
            <a:ext cx="1881188" cy="1263537"/>
          </a:xfrm>
          <a:prstGeom prst="rect">
            <a:avLst/>
          </a:prstGeom>
        </p:spPr>
      </p:pic>
      <p:pic>
        <p:nvPicPr>
          <p:cNvPr id="30" name="그림 29" descr="철물이(가) 표시된 사진&#10;&#10;자동 생성된 설명">
            <a:extLst>
              <a:ext uri="{FF2B5EF4-FFF2-40B4-BE49-F238E27FC236}">
                <a16:creationId xmlns:a16="http://schemas.microsoft.com/office/drawing/2014/main" id="{8EC1CAF7-D152-49A3-A32E-3DD650B4A6A1}"/>
              </a:ext>
            </a:extLst>
          </p:cNvPr>
          <p:cNvPicPr>
            <a:picLocks noChangeAspect="1"/>
          </p:cNvPicPr>
          <p:nvPr/>
        </p:nvPicPr>
        <p:blipFill>
          <a:blip r:embed="rId6"/>
          <a:stretch>
            <a:fillRect/>
          </a:stretch>
        </p:blipFill>
        <p:spPr>
          <a:xfrm>
            <a:off x="4220078" y="3371985"/>
            <a:ext cx="1814513" cy="1301037"/>
          </a:xfrm>
          <a:prstGeom prst="rect">
            <a:avLst/>
          </a:prstGeom>
        </p:spPr>
      </p:pic>
      <p:pic>
        <p:nvPicPr>
          <p:cNvPr id="32" name="그림 31" descr="실내이(가) 표시된 사진&#10;&#10;자동 생성된 설명">
            <a:extLst>
              <a:ext uri="{FF2B5EF4-FFF2-40B4-BE49-F238E27FC236}">
                <a16:creationId xmlns:a16="http://schemas.microsoft.com/office/drawing/2014/main" id="{8EB5CBA2-6C69-4D54-9A97-20352E9F1D52}"/>
              </a:ext>
            </a:extLst>
          </p:cNvPr>
          <p:cNvPicPr>
            <a:picLocks noChangeAspect="1"/>
          </p:cNvPicPr>
          <p:nvPr/>
        </p:nvPicPr>
        <p:blipFill>
          <a:blip r:embed="rId7"/>
          <a:stretch>
            <a:fillRect/>
          </a:stretch>
        </p:blipFill>
        <p:spPr>
          <a:xfrm>
            <a:off x="6126269" y="3041715"/>
            <a:ext cx="2009323" cy="1675560"/>
          </a:xfrm>
          <a:prstGeom prst="rect">
            <a:avLst/>
          </a:prstGeom>
        </p:spPr>
      </p:pic>
    </p:spTree>
    <p:extLst>
      <p:ext uri="{BB962C8B-B14F-4D97-AF65-F5344CB8AC3E}">
        <p14:creationId xmlns:p14="http://schemas.microsoft.com/office/powerpoint/2010/main" val="3263788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tLang="ko-KR" dirty="0"/>
              <a:t>Step 2</a:t>
            </a: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11</a:t>
            </a:fld>
            <a:endParaRPr lang="en-US" dirty="0"/>
          </a:p>
        </p:txBody>
      </p:sp>
      <p:sp>
        <p:nvSpPr>
          <p:cNvPr id="13" name="직사각형 12">
            <a:extLst>
              <a:ext uri="{FF2B5EF4-FFF2-40B4-BE49-F238E27FC236}">
                <a16:creationId xmlns:a16="http://schemas.microsoft.com/office/drawing/2014/main" id="{F6A98189-5C1C-4E22-BF86-DDD32CCA9AE8}"/>
              </a:ext>
            </a:extLst>
          </p:cNvPr>
          <p:cNvSpPr/>
          <p:nvPr/>
        </p:nvSpPr>
        <p:spPr>
          <a:xfrm>
            <a:off x="1592274" y="1223006"/>
            <a:ext cx="2759978" cy="6747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Classify data</a:t>
            </a:r>
          </a:p>
          <a:p>
            <a:pPr algn="ctr"/>
            <a:r>
              <a:rPr lang="en-US" altLang="ko-KR" dirty="0"/>
              <a:t>(Distinguish Tree Species)</a:t>
            </a:r>
            <a:endParaRPr lang="ko-KR" altLang="en-US" dirty="0"/>
          </a:p>
        </p:txBody>
      </p:sp>
      <p:sp>
        <p:nvSpPr>
          <p:cNvPr id="14" name="직사각형 13">
            <a:extLst>
              <a:ext uri="{FF2B5EF4-FFF2-40B4-BE49-F238E27FC236}">
                <a16:creationId xmlns:a16="http://schemas.microsoft.com/office/drawing/2014/main" id="{7AC0EAB2-9067-4BE3-A148-1A0109D8C5AE}"/>
              </a:ext>
            </a:extLst>
          </p:cNvPr>
          <p:cNvSpPr/>
          <p:nvPr/>
        </p:nvSpPr>
        <p:spPr>
          <a:xfrm>
            <a:off x="4791748" y="123139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Modeling data</a:t>
            </a:r>
            <a:endParaRPr lang="ko-KR" altLang="en-US" dirty="0"/>
          </a:p>
        </p:txBody>
      </p:sp>
      <p:pic>
        <p:nvPicPr>
          <p:cNvPr id="4" name="그림 3">
            <a:extLst>
              <a:ext uri="{FF2B5EF4-FFF2-40B4-BE49-F238E27FC236}">
                <a16:creationId xmlns:a16="http://schemas.microsoft.com/office/drawing/2014/main" id="{3A2E0F2D-542F-4258-B806-DCC15700B804}"/>
              </a:ext>
            </a:extLst>
          </p:cNvPr>
          <p:cNvPicPr>
            <a:picLocks noChangeAspect="1"/>
          </p:cNvPicPr>
          <p:nvPr/>
        </p:nvPicPr>
        <p:blipFill>
          <a:blip r:embed="rId3"/>
          <a:stretch>
            <a:fillRect/>
          </a:stretch>
        </p:blipFill>
        <p:spPr>
          <a:xfrm>
            <a:off x="1842833" y="2077246"/>
            <a:ext cx="5474494" cy="2919730"/>
          </a:xfrm>
          <a:prstGeom prst="rect">
            <a:avLst/>
          </a:prstGeom>
        </p:spPr>
      </p:pic>
      <p:sp>
        <p:nvSpPr>
          <p:cNvPr id="8" name="직사각형 7">
            <a:extLst>
              <a:ext uri="{FF2B5EF4-FFF2-40B4-BE49-F238E27FC236}">
                <a16:creationId xmlns:a16="http://schemas.microsoft.com/office/drawing/2014/main" id="{6383BFB7-821B-4055-9E29-C0CEC75B769E}"/>
              </a:ext>
            </a:extLst>
          </p:cNvPr>
          <p:cNvSpPr/>
          <p:nvPr/>
        </p:nvSpPr>
        <p:spPr>
          <a:xfrm>
            <a:off x="2014174" y="5176467"/>
            <a:ext cx="5303153" cy="458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KR"/>
              </a:rPr>
              <a:t>Classification</a:t>
            </a:r>
          </a:p>
        </p:txBody>
      </p:sp>
    </p:spTree>
    <p:extLst>
      <p:ext uri="{BB962C8B-B14F-4D97-AF65-F5344CB8AC3E}">
        <p14:creationId xmlns:p14="http://schemas.microsoft.com/office/powerpoint/2010/main" val="168391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Step 3</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12</a:t>
            </a:fld>
            <a:endParaRPr lang="en-US" dirty="0"/>
          </a:p>
        </p:txBody>
      </p:sp>
      <p:sp>
        <p:nvSpPr>
          <p:cNvPr id="16" name="직사각형 15">
            <a:extLst>
              <a:ext uri="{FF2B5EF4-FFF2-40B4-BE49-F238E27FC236}">
                <a16:creationId xmlns:a16="http://schemas.microsoft.com/office/drawing/2014/main" id="{94810A18-6A7C-4669-AA21-D9D6878D671C}"/>
              </a:ext>
            </a:extLst>
          </p:cNvPr>
          <p:cNvSpPr/>
          <p:nvPr/>
        </p:nvSpPr>
        <p:spPr>
          <a:xfrm>
            <a:off x="2322902" y="1219870"/>
            <a:ext cx="4498196" cy="483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202122"/>
                </a:solidFill>
                <a:effectLst/>
                <a:latin typeface="Arial" panose="020B0604020202020204" pitchFamily="34" charset="0"/>
              </a:rPr>
              <a:t>Data </a:t>
            </a:r>
            <a:r>
              <a:rPr lang="en-US" altLang="ko-KR" dirty="0">
                <a:solidFill>
                  <a:srgbClr val="202122"/>
                </a:solidFill>
                <a:latin typeface="Arial" panose="020B0604020202020204" pitchFamily="34" charset="0"/>
              </a:rPr>
              <a:t>V</a:t>
            </a:r>
            <a:r>
              <a:rPr lang="en-US" altLang="ko-KR" b="0" i="0" dirty="0">
                <a:solidFill>
                  <a:srgbClr val="202122"/>
                </a:solidFill>
                <a:effectLst/>
                <a:latin typeface="Arial" panose="020B0604020202020204" pitchFamily="34" charset="0"/>
              </a:rPr>
              <a:t>isualization</a:t>
            </a:r>
            <a:endParaRPr lang="ko-KR" altLang="en-US" dirty="0"/>
          </a:p>
        </p:txBody>
      </p:sp>
      <p:pic>
        <p:nvPicPr>
          <p:cNvPr id="4" name="그림 3" descr="지도이(가) 표시된 사진&#10;&#10;자동 생성된 설명">
            <a:extLst>
              <a:ext uri="{FF2B5EF4-FFF2-40B4-BE49-F238E27FC236}">
                <a16:creationId xmlns:a16="http://schemas.microsoft.com/office/drawing/2014/main" id="{E6D3AEC1-FF10-467C-A656-D5286EF1699D}"/>
              </a:ext>
            </a:extLst>
          </p:cNvPr>
          <p:cNvPicPr>
            <a:picLocks noChangeAspect="1"/>
          </p:cNvPicPr>
          <p:nvPr/>
        </p:nvPicPr>
        <p:blipFill>
          <a:blip r:embed="rId3"/>
          <a:stretch>
            <a:fillRect/>
          </a:stretch>
        </p:blipFill>
        <p:spPr>
          <a:xfrm>
            <a:off x="4428602" y="2106267"/>
            <a:ext cx="4411492" cy="2645465"/>
          </a:xfrm>
          <a:prstGeom prst="rect">
            <a:avLst/>
          </a:prstGeom>
        </p:spPr>
      </p:pic>
      <p:pic>
        <p:nvPicPr>
          <p:cNvPr id="9" name="그림 8">
            <a:extLst>
              <a:ext uri="{FF2B5EF4-FFF2-40B4-BE49-F238E27FC236}">
                <a16:creationId xmlns:a16="http://schemas.microsoft.com/office/drawing/2014/main" id="{01D324CF-D806-41BA-B7D9-C72DD902D5DD}"/>
              </a:ext>
            </a:extLst>
          </p:cNvPr>
          <p:cNvPicPr>
            <a:picLocks noChangeAspect="1"/>
          </p:cNvPicPr>
          <p:nvPr/>
        </p:nvPicPr>
        <p:blipFill>
          <a:blip r:embed="rId4"/>
          <a:stretch>
            <a:fillRect/>
          </a:stretch>
        </p:blipFill>
        <p:spPr>
          <a:xfrm>
            <a:off x="418881" y="2550319"/>
            <a:ext cx="3143598" cy="1966912"/>
          </a:xfrm>
          <a:prstGeom prst="rect">
            <a:avLst/>
          </a:prstGeom>
        </p:spPr>
      </p:pic>
      <p:cxnSp>
        <p:nvCxnSpPr>
          <p:cNvPr id="11" name="직선 화살표 연결선 10">
            <a:extLst>
              <a:ext uri="{FF2B5EF4-FFF2-40B4-BE49-F238E27FC236}">
                <a16:creationId xmlns:a16="http://schemas.microsoft.com/office/drawing/2014/main" id="{073C65D0-248D-459C-8369-D225516A186F}"/>
              </a:ext>
            </a:extLst>
          </p:cNvPr>
          <p:cNvCxnSpPr>
            <a:cxnSpLocks/>
            <a:stCxn id="9" idx="3"/>
          </p:cNvCxnSpPr>
          <p:nvPr/>
        </p:nvCxnSpPr>
        <p:spPr>
          <a:xfrm flipV="1">
            <a:off x="3562479" y="3533774"/>
            <a:ext cx="752346"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직사각형 14">
            <a:extLst>
              <a:ext uri="{FF2B5EF4-FFF2-40B4-BE49-F238E27FC236}">
                <a16:creationId xmlns:a16="http://schemas.microsoft.com/office/drawing/2014/main" id="{1938BAE6-670E-4609-BCEC-A02B4CAD0FBC}"/>
              </a:ext>
            </a:extLst>
          </p:cNvPr>
          <p:cNvSpPr/>
          <p:nvPr/>
        </p:nvSpPr>
        <p:spPr>
          <a:xfrm>
            <a:off x="2330982" y="5105214"/>
            <a:ext cx="4498196" cy="483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Marker on Map</a:t>
            </a:r>
            <a:endParaRPr lang="ko-KR" altLang="en-US" dirty="0"/>
          </a:p>
        </p:txBody>
      </p:sp>
    </p:spTree>
    <p:extLst>
      <p:ext uri="{BB962C8B-B14F-4D97-AF65-F5344CB8AC3E}">
        <p14:creationId xmlns:p14="http://schemas.microsoft.com/office/powerpoint/2010/main" val="183298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p:txBody>
          <a:bodyPr/>
          <a:lstStyle/>
          <a:p>
            <a:r>
              <a:rPr lang="en-US" dirty="0">
                <a:solidFill>
                  <a:schemeClr val="accent2"/>
                </a:solidFill>
              </a:rPr>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
        <p:nvSpPr>
          <p:cNvPr id="4" name="Text Placeholder 3">
            <a:extLst>
              <a:ext uri="{FF2B5EF4-FFF2-40B4-BE49-F238E27FC236}">
                <a16:creationId xmlns:a16="http://schemas.microsoft.com/office/drawing/2014/main" id="{B3264691-F0FD-A245-BC44-29628B8B1C7A}"/>
              </a:ext>
            </a:extLst>
          </p:cNvPr>
          <p:cNvSpPr>
            <a:spLocks noGrp="1"/>
          </p:cNvSpPr>
          <p:nvPr>
            <p:ph type="body" sz="quarter" idx="13"/>
          </p:nvPr>
        </p:nvSpPr>
        <p:spPr/>
        <p:txBody>
          <a:bodyPr/>
          <a:lstStyle/>
          <a:p>
            <a:r>
              <a:rPr lang="en-US" dirty="0"/>
              <a:t>Questions?</a:t>
            </a:r>
          </a:p>
        </p:txBody>
      </p:sp>
    </p:spTree>
    <p:extLst>
      <p:ext uri="{BB962C8B-B14F-4D97-AF65-F5344CB8AC3E}">
        <p14:creationId xmlns:p14="http://schemas.microsoft.com/office/powerpoint/2010/main" val="156497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Detecting Tree model</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p:txBody>
          <a:bodyPr/>
          <a:lstStyle/>
          <a:p>
            <a:r>
              <a:rPr lang="en-US" dirty="0"/>
              <a:t>Deep Forest</a:t>
            </a:r>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580826" y="1962540"/>
            <a:ext cx="6462119" cy="3819951"/>
          </a:xfrm>
        </p:spPr>
        <p:txBody>
          <a:bodyPr>
            <a:normAutofit/>
          </a:bodyPr>
          <a:lstStyle/>
          <a:p>
            <a:r>
              <a:rPr lang="en-US" altLang="ko-KR" b="0" i="0" dirty="0">
                <a:solidFill>
                  <a:srgbClr val="404040"/>
                </a:solidFill>
                <a:effectLst/>
                <a:latin typeface="Lato"/>
              </a:rPr>
              <a:t> Training and predicting individual tree airborne RGB image</a:t>
            </a: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pPr marL="685800" lvl="3" indent="0" algn="ctr">
              <a:buNone/>
            </a:pPr>
            <a:endParaRPr lang="en-US" altLang="ko-KR" dirty="0">
              <a:solidFill>
                <a:srgbClr val="404040"/>
              </a:solidFill>
              <a:latin typeface="Lato"/>
            </a:endParaRPr>
          </a:p>
          <a:p>
            <a:pPr marL="45720" indent="0" algn="ctr">
              <a:buNone/>
            </a:pPr>
            <a:r>
              <a:rPr lang="en-US" altLang="ko-KR" sz="1100" b="0" i="0" dirty="0">
                <a:solidFill>
                  <a:srgbClr val="7030A0"/>
                </a:solidFill>
                <a:effectLst/>
                <a:latin typeface="Lato"/>
              </a:rPr>
              <a:t>https://deepforest.readthedocs.io/en/latest/landing.html</a:t>
            </a:r>
          </a:p>
          <a:p>
            <a:endParaRPr lang="en-US" altLang="ko-KR" b="0" i="0" dirty="0">
              <a:solidFill>
                <a:srgbClr val="404040"/>
              </a:solidFill>
              <a:effectLst/>
              <a:latin typeface="Lato"/>
            </a:endParaRPr>
          </a:p>
          <a:p>
            <a:endParaRPr lang="en-US" dirty="0"/>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dirty="0"/>
          </a:p>
        </p:txBody>
      </p:sp>
      <p:pic>
        <p:nvPicPr>
          <p:cNvPr id="1028" name="Picture 4">
            <a:hlinkClick r:id="rId2"/>
            <a:extLst>
              <a:ext uri="{FF2B5EF4-FFF2-40B4-BE49-F238E27FC236}">
                <a16:creationId xmlns:a16="http://schemas.microsoft.com/office/drawing/2014/main" id="{C53CF8C2-86ED-4A6F-AB79-319A54E26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770" y="2451929"/>
            <a:ext cx="3788229" cy="284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2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Detect Objects in Real Time</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dirty="0"/>
              <a:t>Using OpenCV and Python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p:txBody>
          <a:bodyPr/>
          <a:lstStyle/>
          <a:p>
            <a:r>
              <a:rPr lang="en-US" dirty="0"/>
              <a:t>When using UAV ground detecting we need to use real time object detection</a:t>
            </a:r>
          </a:p>
          <a:p>
            <a:endParaRPr lang="en-US" dirty="0"/>
          </a:p>
          <a:p>
            <a:r>
              <a:rPr lang="en-US" dirty="0"/>
              <a:t>OpenCV?</a:t>
            </a:r>
          </a:p>
          <a:p>
            <a:r>
              <a:rPr lang="en-US" altLang="ko-KR" b="0" i="0" u="none" strike="noStrike" dirty="0">
                <a:solidFill>
                  <a:srgbClr val="0645AD"/>
                </a:solidFill>
                <a:effectLst/>
                <a:latin typeface="Arial" panose="020B0604020202020204" pitchFamily="34" charset="0"/>
              </a:rPr>
              <a:t>library of programming functions</a:t>
            </a:r>
            <a:r>
              <a:rPr lang="en-US" altLang="ko-KR" b="0" i="0" dirty="0">
                <a:solidFill>
                  <a:srgbClr val="202122"/>
                </a:solidFill>
                <a:effectLst/>
                <a:latin typeface="Arial" panose="020B0604020202020204" pitchFamily="34" charset="0"/>
              </a:rPr>
              <a:t> mainly aimed at real-time </a:t>
            </a:r>
            <a:r>
              <a:rPr lang="en-US" altLang="ko-KR" b="0" i="0" u="none" strike="noStrike" dirty="0">
                <a:solidFill>
                  <a:srgbClr val="0645AD"/>
                </a:solidFill>
                <a:effectLst/>
                <a:latin typeface="Arial" panose="020B0604020202020204" pitchFamily="34" charset="0"/>
              </a:rPr>
              <a:t>computer vision</a:t>
            </a:r>
            <a:r>
              <a:rPr lang="en-US" altLang="ko-KR" b="0" i="0" dirty="0">
                <a:solidFill>
                  <a:srgbClr val="202122"/>
                </a:solidFill>
                <a:effectLst/>
                <a:latin typeface="Arial" panose="020B0604020202020204" pitchFamily="34" charset="0"/>
              </a:rPr>
              <a:t>.</a:t>
            </a:r>
            <a:endParaRPr lang="en-US" dirty="0"/>
          </a:p>
          <a:p>
            <a:endParaRPr lang="en-US" dirty="0"/>
          </a:p>
          <a:p>
            <a:endParaRPr lang="en-US" dirty="0"/>
          </a:p>
          <a:p>
            <a:endParaRPr lang="en-US" dirty="0"/>
          </a:p>
        </p:txBody>
      </p:sp>
      <p:pic>
        <p:nvPicPr>
          <p:cNvPr id="7" name="내용 개체 틀 6">
            <a:extLst>
              <a:ext uri="{FF2B5EF4-FFF2-40B4-BE49-F238E27FC236}">
                <a16:creationId xmlns:a16="http://schemas.microsoft.com/office/drawing/2014/main" id="{6911A162-1F2E-467B-B312-97966D1BD7E8}"/>
              </a:ext>
            </a:extLst>
          </p:cNvPr>
          <p:cNvPicPr>
            <a:picLocks noGrp="1" noChangeAspect="1"/>
          </p:cNvPicPr>
          <p:nvPr>
            <p:ph sz="quarter" idx="13"/>
          </p:nvPr>
        </p:nvPicPr>
        <p:blipFill>
          <a:blip r:embed="rId2"/>
          <a:stretch>
            <a:fillRect/>
          </a:stretch>
        </p:blipFill>
        <p:spPr>
          <a:xfrm>
            <a:off x="4765675" y="2108205"/>
            <a:ext cx="3708659" cy="2439272"/>
          </a:xfrm>
          <a:prstGeom prst="rect">
            <a:avLst/>
          </a:prstGeom>
        </p:spPr>
      </p:pic>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37762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Detect Objects in Real Time</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dirty="0"/>
              <a:t>Using OpenCV and Python</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p:txBody>
          <a:bodyPr/>
          <a:lstStyle/>
          <a:p>
            <a:r>
              <a:rPr lang="en-US" dirty="0"/>
              <a:t>When using UAV ground detecting we need to use real time object detection</a:t>
            </a:r>
          </a:p>
          <a:p>
            <a:endParaRPr lang="en-US" dirty="0"/>
          </a:p>
          <a:p>
            <a:r>
              <a:rPr lang="en-US" dirty="0"/>
              <a:t>OpenCV?</a:t>
            </a:r>
          </a:p>
          <a:p>
            <a:r>
              <a:rPr lang="en-US" altLang="ko-KR" b="0" i="0" u="none" strike="noStrike" dirty="0">
                <a:solidFill>
                  <a:srgbClr val="0645AD"/>
                </a:solidFill>
                <a:effectLst/>
                <a:latin typeface="Arial" panose="020B0604020202020204" pitchFamily="34" charset="0"/>
              </a:rPr>
              <a:t>library of programming functions</a:t>
            </a:r>
            <a:r>
              <a:rPr lang="en-US" altLang="ko-KR" b="0" i="0" dirty="0">
                <a:solidFill>
                  <a:srgbClr val="202122"/>
                </a:solidFill>
                <a:effectLst/>
                <a:latin typeface="Arial" panose="020B0604020202020204" pitchFamily="34" charset="0"/>
              </a:rPr>
              <a:t> mainly aimed at real-time </a:t>
            </a:r>
            <a:r>
              <a:rPr lang="en-US" altLang="ko-KR" b="0" i="0" u="none" strike="noStrike" dirty="0">
                <a:solidFill>
                  <a:srgbClr val="0645AD"/>
                </a:solidFill>
                <a:effectLst/>
                <a:latin typeface="Arial" panose="020B0604020202020204" pitchFamily="34" charset="0"/>
              </a:rPr>
              <a:t>computer vision</a:t>
            </a:r>
            <a:r>
              <a:rPr lang="en-US" altLang="ko-KR" b="0" i="0" dirty="0">
                <a:solidFill>
                  <a:srgbClr val="202122"/>
                </a:solidFill>
                <a:effectLst/>
                <a:latin typeface="Arial" panose="020B0604020202020204" pitchFamily="34" charset="0"/>
              </a:rPr>
              <a:t>.</a:t>
            </a:r>
            <a:endParaRPr lang="en-US" dirty="0"/>
          </a:p>
          <a:p>
            <a:endParaRPr lang="en-US" dirty="0"/>
          </a:p>
          <a:p>
            <a:endParaRPr lang="en-US" dirty="0"/>
          </a:p>
          <a:p>
            <a:endParaRPr lang="en-US" dirty="0"/>
          </a:p>
        </p:txBody>
      </p:sp>
      <p:pic>
        <p:nvPicPr>
          <p:cNvPr id="7" name="내용 개체 틀 6">
            <a:extLst>
              <a:ext uri="{FF2B5EF4-FFF2-40B4-BE49-F238E27FC236}">
                <a16:creationId xmlns:a16="http://schemas.microsoft.com/office/drawing/2014/main" id="{6911A162-1F2E-467B-B312-97966D1BD7E8}"/>
              </a:ext>
            </a:extLst>
          </p:cNvPr>
          <p:cNvPicPr>
            <a:picLocks noGrp="1" noChangeAspect="1"/>
          </p:cNvPicPr>
          <p:nvPr>
            <p:ph sz="quarter" idx="13"/>
          </p:nvPr>
        </p:nvPicPr>
        <p:blipFill>
          <a:blip r:embed="rId2"/>
          <a:stretch>
            <a:fillRect/>
          </a:stretch>
        </p:blipFill>
        <p:spPr>
          <a:xfrm>
            <a:off x="4765675" y="2108205"/>
            <a:ext cx="3708659" cy="2439272"/>
          </a:xfrm>
          <a:prstGeom prst="rect">
            <a:avLst/>
          </a:prstGeom>
        </p:spPr>
      </p:pic>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1897922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Tree</a:t>
            </a:r>
            <a:r>
              <a:rPr lang="ko-KR" altLang="en-US" dirty="0"/>
              <a:t> </a:t>
            </a:r>
            <a:r>
              <a:rPr lang="en-US" altLang="ko-KR" dirty="0"/>
              <a:t>data</a:t>
            </a:r>
            <a:r>
              <a:rPr lang="ko-KR" altLang="en-US" dirty="0"/>
              <a:t> </a:t>
            </a:r>
            <a:r>
              <a:rPr lang="en-US" altLang="ko-KR" dirty="0"/>
              <a:t>with</a:t>
            </a:r>
            <a:r>
              <a:rPr lang="ko-KR" altLang="en-US" dirty="0"/>
              <a:t> </a:t>
            </a:r>
            <a:r>
              <a:rPr lang="en-US" altLang="ko-KR" dirty="0"/>
              <a:t>GPS</a:t>
            </a:r>
            <a:endParaRPr lang="en-US" dirty="0"/>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dirty="0"/>
              <a:t>We need to use tree data with GPS</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p:txBody>
          <a:bodyPr/>
          <a:lstStyle/>
          <a:p>
            <a:r>
              <a:rPr lang="en-US" dirty="0"/>
              <a:t>Then we can make GEO charts.</a:t>
            </a:r>
          </a:p>
          <a:p>
            <a:endParaRPr lang="en-US" dirty="0"/>
          </a:p>
          <a:p>
            <a:r>
              <a:rPr lang="en-US" dirty="0"/>
              <a:t>Maybe we can use some libraries like </a:t>
            </a:r>
            <a:r>
              <a:rPr lang="en-US" dirty="0" err="1"/>
              <a:t>pyecharts</a:t>
            </a:r>
            <a:r>
              <a:rPr lang="en-US" dirty="0"/>
              <a:t>.</a:t>
            </a:r>
          </a:p>
          <a:p>
            <a:endParaRPr lang="en-US" dirty="0"/>
          </a:p>
          <a:p>
            <a:r>
              <a:rPr lang="en-US" dirty="0"/>
              <a:t>But, how to get this data?</a:t>
            </a:r>
          </a:p>
          <a:p>
            <a:endParaRPr lang="en-US" dirty="0"/>
          </a:p>
          <a:p>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8" name="내용 개체 틀 7">
            <a:extLst>
              <a:ext uri="{FF2B5EF4-FFF2-40B4-BE49-F238E27FC236}">
                <a16:creationId xmlns:a16="http://schemas.microsoft.com/office/drawing/2014/main" id="{F6C43DFF-0DF6-4527-BF9C-DEF04732C0F3}"/>
              </a:ext>
            </a:extLst>
          </p:cNvPr>
          <p:cNvSpPr>
            <a:spLocks noGrp="1"/>
          </p:cNvSpPr>
          <p:nvPr>
            <p:ph sz="quarter" idx="13"/>
          </p:nvPr>
        </p:nvSpPr>
        <p:spPr/>
        <p:txBody>
          <a:bodyPr/>
          <a:lstStyle/>
          <a:p>
            <a:endParaRPr lang="ko-KR" altLang="en-US"/>
          </a:p>
        </p:txBody>
      </p:sp>
      <p:pic>
        <p:nvPicPr>
          <p:cNvPr id="12" name="그림 11">
            <a:extLst>
              <a:ext uri="{FF2B5EF4-FFF2-40B4-BE49-F238E27FC236}">
                <a16:creationId xmlns:a16="http://schemas.microsoft.com/office/drawing/2014/main" id="{73AA16AE-1490-481C-9BD8-64607394292C}"/>
              </a:ext>
            </a:extLst>
          </p:cNvPr>
          <p:cNvPicPr>
            <a:picLocks noChangeAspect="1"/>
          </p:cNvPicPr>
          <p:nvPr/>
        </p:nvPicPr>
        <p:blipFill rotWithShape="1">
          <a:blip r:embed="rId2"/>
          <a:srcRect t="1320"/>
          <a:stretch/>
        </p:blipFill>
        <p:spPr>
          <a:xfrm>
            <a:off x="4708711" y="1863107"/>
            <a:ext cx="4079502" cy="3098448"/>
          </a:xfrm>
          <a:prstGeom prst="rect">
            <a:avLst/>
          </a:prstGeom>
        </p:spPr>
      </p:pic>
    </p:spTree>
    <p:extLst>
      <p:ext uri="{BB962C8B-B14F-4D97-AF65-F5344CB8AC3E}">
        <p14:creationId xmlns:p14="http://schemas.microsoft.com/office/powerpoint/2010/main" val="319598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Collecting data using UAV</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dirty="0"/>
              <a:t>Collecting data using UAV</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p:txBody>
          <a:bodyPr/>
          <a:lstStyle/>
          <a:p>
            <a:r>
              <a:rPr lang="en-US" dirty="0"/>
              <a:t>But we think it is hard to use UAV in Korea forest and gathering data.</a:t>
            </a:r>
          </a:p>
          <a:p>
            <a:endParaRPr lang="en-US" dirty="0"/>
          </a:p>
          <a:p>
            <a:r>
              <a:rPr lang="en-US" dirty="0"/>
              <a:t>So, we try to find some new method.</a:t>
            </a:r>
          </a:p>
          <a:p>
            <a:endParaRPr lang="en-US" dirty="0"/>
          </a:p>
          <a:p>
            <a:r>
              <a:rPr lang="en-US" dirty="0"/>
              <a:t>Finally, we find a solution</a:t>
            </a:r>
          </a:p>
          <a:p>
            <a:endParaRPr lang="en-US" dirty="0"/>
          </a:p>
          <a:p>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6</a:t>
            </a:fld>
            <a:endParaRPr lang="en-US" dirty="0"/>
          </a:p>
        </p:txBody>
      </p:sp>
      <p:pic>
        <p:nvPicPr>
          <p:cNvPr id="9" name="그림 8">
            <a:extLst>
              <a:ext uri="{FF2B5EF4-FFF2-40B4-BE49-F238E27FC236}">
                <a16:creationId xmlns:a16="http://schemas.microsoft.com/office/drawing/2014/main" id="{4C32E8A9-2995-43CB-B529-554B5EEA3B2A}"/>
              </a:ext>
            </a:extLst>
          </p:cNvPr>
          <p:cNvPicPr>
            <a:picLocks noChangeAspect="1"/>
          </p:cNvPicPr>
          <p:nvPr/>
        </p:nvPicPr>
        <p:blipFill>
          <a:blip r:embed="rId2"/>
          <a:stretch>
            <a:fillRect/>
          </a:stretch>
        </p:blipFill>
        <p:spPr>
          <a:xfrm>
            <a:off x="4730424" y="2357939"/>
            <a:ext cx="4346463" cy="2142122"/>
          </a:xfrm>
          <a:prstGeom prst="rect">
            <a:avLst/>
          </a:prstGeom>
        </p:spPr>
      </p:pic>
    </p:spTree>
    <p:extLst>
      <p:ext uri="{BB962C8B-B14F-4D97-AF65-F5344CB8AC3E}">
        <p14:creationId xmlns:p14="http://schemas.microsoft.com/office/powerpoint/2010/main" val="24588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Google map trick</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p:txBody>
          <a:bodyPr/>
          <a:lstStyle/>
          <a:p>
            <a:r>
              <a:rPr lang="en-US" dirty="0"/>
              <a:t>We’ll use google map </a:t>
            </a:r>
            <a:r>
              <a:rPr lang="en-US" dirty="0" err="1"/>
              <a:t>api</a:t>
            </a:r>
            <a:endParaRPr lang="en-US" dirty="0"/>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p:txBody>
          <a:bodyPr/>
          <a:lstStyle/>
          <a:p>
            <a:r>
              <a:rPr lang="en-US" dirty="0"/>
              <a:t>We can get satellite picture of forest.</a:t>
            </a:r>
          </a:p>
          <a:p>
            <a:endParaRPr lang="en-US" dirty="0"/>
          </a:p>
          <a:p>
            <a:r>
              <a:rPr lang="en-US" dirty="0"/>
              <a:t>It contains RGB and GPS data.</a:t>
            </a:r>
          </a:p>
          <a:p>
            <a:endParaRPr lang="en-US" dirty="0"/>
          </a:p>
          <a:p>
            <a:r>
              <a:rPr lang="en-US" dirty="0"/>
              <a:t>Then now, we have modeling data.</a:t>
            </a:r>
          </a:p>
          <a:p>
            <a:endParaRPr lang="en-US" dirty="0"/>
          </a:p>
          <a:p>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8" name="내용 개체 틀 7">
            <a:extLst>
              <a:ext uri="{FF2B5EF4-FFF2-40B4-BE49-F238E27FC236}">
                <a16:creationId xmlns:a16="http://schemas.microsoft.com/office/drawing/2014/main" id="{F6C43DFF-0DF6-4527-BF9C-DEF04732C0F3}"/>
              </a:ext>
            </a:extLst>
          </p:cNvPr>
          <p:cNvSpPr>
            <a:spLocks noGrp="1"/>
          </p:cNvSpPr>
          <p:nvPr>
            <p:ph sz="quarter" idx="13"/>
          </p:nvPr>
        </p:nvSpPr>
        <p:spPr/>
        <p:txBody>
          <a:bodyPr/>
          <a:lstStyle/>
          <a:p>
            <a:endParaRPr lang="ko-KR" altLang="en-US"/>
          </a:p>
        </p:txBody>
      </p:sp>
      <p:pic>
        <p:nvPicPr>
          <p:cNvPr id="7" name="그림 6">
            <a:extLst>
              <a:ext uri="{FF2B5EF4-FFF2-40B4-BE49-F238E27FC236}">
                <a16:creationId xmlns:a16="http://schemas.microsoft.com/office/drawing/2014/main" id="{B556C5D0-F1B6-4D16-A6FE-D5F6CFEE259F}"/>
              </a:ext>
            </a:extLst>
          </p:cNvPr>
          <p:cNvPicPr>
            <a:picLocks noChangeAspect="1"/>
          </p:cNvPicPr>
          <p:nvPr/>
        </p:nvPicPr>
        <p:blipFill>
          <a:blip r:embed="rId2"/>
          <a:stretch>
            <a:fillRect/>
          </a:stretch>
        </p:blipFill>
        <p:spPr>
          <a:xfrm>
            <a:off x="4762726" y="1795501"/>
            <a:ext cx="3968524" cy="3411538"/>
          </a:xfrm>
          <a:prstGeom prst="rect">
            <a:avLst/>
          </a:prstGeom>
        </p:spPr>
      </p:pic>
    </p:spTree>
    <p:extLst>
      <p:ext uri="{BB962C8B-B14F-4D97-AF65-F5344CB8AC3E}">
        <p14:creationId xmlns:p14="http://schemas.microsoft.com/office/powerpoint/2010/main" val="3079083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Plan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1761687" y="1865975"/>
            <a:ext cx="2759978" cy="4650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Get data from </a:t>
            </a:r>
            <a:r>
              <a:rPr lang="en-US" altLang="ko-KR" dirty="0" err="1"/>
              <a:t>gMap</a:t>
            </a:r>
            <a:endParaRPr lang="ko-KR" altLang="en-US" dirty="0"/>
          </a:p>
        </p:txBody>
      </p:sp>
      <p:sp>
        <p:nvSpPr>
          <p:cNvPr id="13" name="직사각형 12">
            <a:extLst>
              <a:ext uri="{FF2B5EF4-FFF2-40B4-BE49-F238E27FC236}">
                <a16:creationId xmlns:a16="http://schemas.microsoft.com/office/drawing/2014/main" id="{F6A98189-5C1C-4E22-BF86-DDD32CCA9AE8}"/>
              </a:ext>
            </a:extLst>
          </p:cNvPr>
          <p:cNvSpPr/>
          <p:nvPr/>
        </p:nvSpPr>
        <p:spPr>
          <a:xfrm>
            <a:off x="1761687" y="3037378"/>
            <a:ext cx="2759978" cy="6747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Classify data</a:t>
            </a:r>
          </a:p>
          <a:p>
            <a:pPr algn="ctr"/>
            <a:r>
              <a:rPr lang="en-US" altLang="ko-KR" dirty="0"/>
              <a:t>(Distinguish Tree Species)</a:t>
            </a:r>
            <a:endParaRPr lang="ko-KR" altLang="en-US" dirty="0"/>
          </a:p>
        </p:txBody>
      </p:sp>
      <p:sp>
        <p:nvSpPr>
          <p:cNvPr id="14" name="직사각형 13">
            <a:extLst>
              <a:ext uri="{FF2B5EF4-FFF2-40B4-BE49-F238E27FC236}">
                <a16:creationId xmlns:a16="http://schemas.microsoft.com/office/drawing/2014/main" id="{7AC0EAB2-9067-4BE3-A148-1A0109D8C5AE}"/>
              </a:ext>
            </a:extLst>
          </p:cNvPr>
          <p:cNvSpPr/>
          <p:nvPr/>
        </p:nvSpPr>
        <p:spPr>
          <a:xfrm>
            <a:off x="4855129" y="3037378"/>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Modeling data</a:t>
            </a:r>
            <a:endParaRPr lang="ko-KR" altLang="en-US" dirty="0"/>
          </a:p>
        </p:txBody>
      </p:sp>
      <p:sp>
        <p:nvSpPr>
          <p:cNvPr id="15" name="직사각형 14">
            <a:extLst>
              <a:ext uri="{FF2B5EF4-FFF2-40B4-BE49-F238E27FC236}">
                <a16:creationId xmlns:a16="http://schemas.microsoft.com/office/drawing/2014/main" id="{7BB3C0FD-BEE5-4F7D-985D-50DB07D811BF}"/>
              </a:ext>
            </a:extLst>
          </p:cNvPr>
          <p:cNvSpPr/>
          <p:nvPr/>
        </p:nvSpPr>
        <p:spPr>
          <a:xfrm>
            <a:off x="1761687" y="441850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Real time receive data from UAV</a:t>
            </a:r>
            <a:endParaRPr lang="ko-KR" altLang="en-US" dirty="0"/>
          </a:p>
        </p:txBody>
      </p:sp>
      <p:sp>
        <p:nvSpPr>
          <p:cNvPr id="16" name="직사각형 15">
            <a:extLst>
              <a:ext uri="{FF2B5EF4-FFF2-40B4-BE49-F238E27FC236}">
                <a16:creationId xmlns:a16="http://schemas.microsoft.com/office/drawing/2014/main" id="{94810A18-6A7C-4669-AA21-D9D6878D671C}"/>
              </a:ext>
            </a:extLst>
          </p:cNvPr>
          <p:cNvSpPr/>
          <p:nvPr/>
        </p:nvSpPr>
        <p:spPr>
          <a:xfrm>
            <a:off x="4855129" y="441850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Add/Del data from GEO chart</a:t>
            </a:r>
            <a:endParaRPr lang="ko-KR" altLang="en-US" dirty="0"/>
          </a:p>
        </p:txBody>
      </p:sp>
      <p:sp>
        <p:nvSpPr>
          <p:cNvPr id="17" name="직사각형 16">
            <a:extLst>
              <a:ext uri="{FF2B5EF4-FFF2-40B4-BE49-F238E27FC236}">
                <a16:creationId xmlns:a16="http://schemas.microsoft.com/office/drawing/2014/main" id="{F9E40F54-FE04-4124-94A4-50B9906E1584}"/>
              </a:ext>
            </a:extLst>
          </p:cNvPr>
          <p:cNvSpPr/>
          <p:nvPr/>
        </p:nvSpPr>
        <p:spPr>
          <a:xfrm>
            <a:off x="4855129" y="1865975"/>
            <a:ext cx="2759978" cy="4650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Make modeling system</a:t>
            </a:r>
            <a:endParaRPr lang="ko-KR" altLang="en-US" dirty="0"/>
          </a:p>
        </p:txBody>
      </p:sp>
      <p:sp>
        <p:nvSpPr>
          <p:cNvPr id="18" name="TextBox 17">
            <a:extLst>
              <a:ext uri="{FF2B5EF4-FFF2-40B4-BE49-F238E27FC236}">
                <a16:creationId xmlns:a16="http://schemas.microsoft.com/office/drawing/2014/main" id="{1C9BCD1F-FEF5-4E03-B02C-0913E7930360}"/>
              </a:ext>
            </a:extLst>
          </p:cNvPr>
          <p:cNvSpPr txBox="1"/>
          <p:nvPr/>
        </p:nvSpPr>
        <p:spPr>
          <a:xfrm>
            <a:off x="503340" y="1913821"/>
            <a:ext cx="818686" cy="369332"/>
          </a:xfrm>
          <a:prstGeom prst="rect">
            <a:avLst/>
          </a:prstGeom>
          <a:noFill/>
        </p:spPr>
        <p:txBody>
          <a:bodyPr wrap="none" rtlCol="0">
            <a:spAutoFit/>
          </a:bodyPr>
          <a:lstStyle/>
          <a:p>
            <a:r>
              <a:rPr lang="en-US" altLang="ko-KR" dirty="0"/>
              <a:t>Step 1</a:t>
            </a:r>
            <a:endParaRPr lang="ko-KR" altLang="en-US" dirty="0"/>
          </a:p>
        </p:txBody>
      </p:sp>
      <p:sp>
        <p:nvSpPr>
          <p:cNvPr id="19" name="TextBox 18">
            <a:extLst>
              <a:ext uri="{FF2B5EF4-FFF2-40B4-BE49-F238E27FC236}">
                <a16:creationId xmlns:a16="http://schemas.microsoft.com/office/drawing/2014/main" id="{D7C0C8D7-F511-4A37-B4A0-2CC3EF6E6071}"/>
              </a:ext>
            </a:extLst>
          </p:cNvPr>
          <p:cNvSpPr txBox="1"/>
          <p:nvPr/>
        </p:nvSpPr>
        <p:spPr>
          <a:xfrm>
            <a:off x="503340" y="3244334"/>
            <a:ext cx="818686" cy="369332"/>
          </a:xfrm>
          <a:prstGeom prst="rect">
            <a:avLst/>
          </a:prstGeom>
          <a:noFill/>
        </p:spPr>
        <p:txBody>
          <a:bodyPr wrap="none" rtlCol="0">
            <a:spAutoFit/>
          </a:bodyPr>
          <a:lstStyle/>
          <a:p>
            <a:r>
              <a:rPr lang="en-US" altLang="ko-KR" dirty="0"/>
              <a:t>Step 2</a:t>
            </a:r>
            <a:endParaRPr lang="ko-KR" altLang="en-US" dirty="0"/>
          </a:p>
        </p:txBody>
      </p:sp>
      <p:sp>
        <p:nvSpPr>
          <p:cNvPr id="20" name="TextBox 19">
            <a:extLst>
              <a:ext uri="{FF2B5EF4-FFF2-40B4-BE49-F238E27FC236}">
                <a16:creationId xmlns:a16="http://schemas.microsoft.com/office/drawing/2014/main" id="{48789623-EB77-4797-897E-2B84D923929F}"/>
              </a:ext>
            </a:extLst>
          </p:cNvPr>
          <p:cNvSpPr txBox="1"/>
          <p:nvPr/>
        </p:nvSpPr>
        <p:spPr>
          <a:xfrm>
            <a:off x="503340" y="4567020"/>
            <a:ext cx="818686" cy="369332"/>
          </a:xfrm>
          <a:prstGeom prst="rect">
            <a:avLst/>
          </a:prstGeom>
          <a:noFill/>
        </p:spPr>
        <p:txBody>
          <a:bodyPr wrap="none" rtlCol="0">
            <a:spAutoFit/>
          </a:bodyPr>
          <a:lstStyle/>
          <a:p>
            <a:r>
              <a:rPr lang="en-US" altLang="ko-KR" dirty="0"/>
              <a:t>Step 3</a:t>
            </a:r>
            <a:endParaRPr lang="ko-KR" altLang="en-US" dirty="0"/>
          </a:p>
        </p:txBody>
      </p:sp>
    </p:spTree>
    <p:extLst>
      <p:ext uri="{BB962C8B-B14F-4D97-AF65-F5344CB8AC3E}">
        <p14:creationId xmlns:p14="http://schemas.microsoft.com/office/powerpoint/2010/main" val="388966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62120"/>
          </a:xfrm>
        </p:spPr>
        <p:txBody>
          <a:bodyPr/>
          <a:lstStyle/>
          <a:p>
            <a:r>
              <a:rPr lang="en-US" altLang="ko-KR" dirty="0"/>
              <a:t>Step 1</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1865200" y="958451"/>
            <a:ext cx="5429760"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How do we collect map data?</a:t>
            </a:r>
            <a:endParaRPr lang="ko-KR" altLang="en-US" dirty="0"/>
          </a:p>
        </p:txBody>
      </p:sp>
      <p:sp>
        <p:nvSpPr>
          <p:cNvPr id="7" name="직사각형 6">
            <a:extLst>
              <a:ext uri="{FF2B5EF4-FFF2-40B4-BE49-F238E27FC236}">
                <a16:creationId xmlns:a16="http://schemas.microsoft.com/office/drawing/2014/main" id="{5C80C9DD-AB96-475D-88EC-9F9732A9BF8E}"/>
              </a:ext>
            </a:extLst>
          </p:cNvPr>
          <p:cNvSpPr/>
          <p:nvPr/>
        </p:nvSpPr>
        <p:spPr>
          <a:xfrm>
            <a:off x="1239157" y="5599123"/>
            <a:ext cx="2759978" cy="3340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From Google Map API</a:t>
            </a:r>
            <a:endParaRPr lang="ko-KR" altLang="en-US" dirty="0"/>
          </a:p>
        </p:txBody>
      </p:sp>
      <p:sp>
        <p:nvSpPr>
          <p:cNvPr id="8" name="직사각형 7">
            <a:extLst>
              <a:ext uri="{FF2B5EF4-FFF2-40B4-BE49-F238E27FC236}">
                <a16:creationId xmlns:a16="http://schemas.microsoft.com/office/drawing/2014/main" id="{31373C20-9679-4CA4-AA9A-17762B2921A0}"/>
              </a:ext>
            </a:extLst>
          </p:cNvPr>
          <p:cNvSpPr/>
          <p:nvPr/>
        </p:nvSpPr>
        <p:spPr>
          <a:xfrm>
            <a:off x="5609545" y="5598256"/>
            <a:ext cx="2759978" cy="3340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External Dataset</a:t>
            </a:r>
            <a:endParaRPr lang="ko-KR" altLang="en-US" dirty="0"/>
          </a:p>
        </p:txBody>
      </p:sp>
      <p:pic>
        <p:nvPicPr>
          <p:cNvPr id="9" name="그림 8">
            <a:extLst>
              <a:ext uri="{FF2B5EF4-FFF2-40B4-BE49-F238E27FC236}">
                <a16:creationId xmlns:a16="http://schemas.microsoft.com/office/drawing/2014/main" id="{D14DE03D-862E-406F-9B4A-18887AA8C117}"/>
              </a:ext>
            </a:extLst>
          </p:cNvPr>
          <p:cNvPicPr>
            <a:picLocks noChangeAspect="1"/>
          </p:cNvPicPr>
          <p:nvPr/>
        </p:nvPicPr>
        <p:blipFill>
          <a:blip r:embed="rId3"/>
          <a:stretch>
            <a:fillRect/>
          </a:stretch>
        </p:blipFill>
        <p:spPr>
          <a:xfrm>
            <a:off x="552221" y="3139510"/>
            <a:ext cx="4133850" cy="2198974"/>
          </a:xfrm>
          <a:prstGeom prst="rect">
            <a:avLst/>
          </a:prstGeom>
        </p:spPr>
      </p:pic>
      <p:pic>
        <p:nvPicPr>
          <p:cNvPr id="14" name="그림 13">
            <a:extLst>
              <a:ext uri="{FF2B5EF4-FFF2-40B4-BE49-F238E27FC236}">
                <a16:creationId xmlns:a16="http://schemas.microsoft.com/office/drawing/2014/main" id="{46C5BA54-134D-4EC1-A211-003A8CB2A140}"/>
              </a:ext>
            </a:extLst>
          </p:cNvPr>
          <p:cNvPicPr>
            <a:picLocks noChangeAspect="1"/>
          </p:cNvPicPr>
          <p:nvPr/>
        </p:nvPicPr>
        <p:blipFill>
          <a:blip r:embed="rId4"/>
          <a:stretch>
            <a:fillRect/>
          </a:stretch>
        </p:blipFill>
        <p:spPr>
          <a:xfrm>
            <a:off x="1239157" y="1871015"/>
            <a:ext cx="2419912" cy="1164240"/>
          </a:xfrm>
          <a:prstGeom prst="rect">
            <a:avLst/>
          </a:prstGeom>
        </p:spPr>
      </p:pic>
      <p:pic>
        <p:nvPicPr>
          <p:cNvPr id="16" name="그림 15">
            <a:extLst>
              <a:ext uri="{FF2B5EF4-FFF2-40B4-BE49-F238E27FC236}">
                <a16:creationId xmlns:a16="http://schemas.microsoft.com/office/drawing/2014/main" id="{741DA111-52BC-4160-A3A5-6B7AFB3DE626}"/>
              </a:ext>
            </a:extLst>
          </p:cNvPr>
          <p:cNvPicPr>
            <a:picLocks noChangeAspect="1"/>
          </p:cNvPicPr>
          <p:nvPr/>
        </p:nvPicPr>
        <p:blipFill>
          <a:blip r:embed="rId5"/>
          <a:stretch>
            <a:fillRect/>
          </a:stretch>
        </p:blipFill>
        <p:spPr>
          <a:xfrm>
            <a:off x="5034192" y="4221019"/>
            <a:ext cx="3742740" cy="1298115"/>
          </a:xfrm>
          <a:prstGeom prst="rect">
            <a:avLst/>
          </a:prstGeom>
        </p:spPr>
      </p:pic>
      <p:pic>
        <p:nvPicPr>
          <p:cNvPr id="18" name="그림 17">
            <a:extLst>
              <a:ext uri="{FF2B5EF4-FFF2-40B4-BE49-F238E27FC236}">
                <a16:creationId xmlns:a16="http://schemas.microsoft.com/office/drawing/2014/main" id="{8FC9854C-964D-433D-80D1-C884083EEA26}"/>
              </a:ext>
            </a:extLst>
          </p:cNvPr>
          <p:cNvPicPr>
            <a:picLocks noChangeAspect="1"/>
          </p:cNvPicPr>
          <p:nvPr/>
        </p:nvPicPr>
        <p:blipFill>
          <a:blip r:embed="rId6"/>
          <a:stretch>
            <a:fillRect/>
          </a:stretch>
        </p:blipFill>
        <p:spPr>
          <a:xfrm>
            <a:off x="5325487" y="1692419"/>
            <a:ext cx="3044036" cy="1175690"/>
          </a:xfrm>
          <a:prstGeom prst="rect">
            <a:avLst/>
          </a:prstGeom>
        </p:spPr>
      </p:pic>
      <p:pic>
        <p:nvPicPr>
          <p:cNvPr id="20" name="그림 19" descr="텍스트이(가) 표시된 사진&#10;&#10;자동 생성된 설명">
            <a:extLst>
              <a:ext uri="{FF2B5EF4-FFF2-40B4-BE49-F238E27FC236}">
                <a16:creationId xmlns:a16="http://schemas.microsoft.com/office/drawing/2014/main" id="{69D4CB4E-2349-4F4C-8C41-4C3B9BA6D402}"/>
              </a:ext>
            </a:extLst>
          </p:cNvPr>
          <p:cNvPicPr>
            <a:picLocks noChangeAspect="1"/>
          </p:cNvPicPr>
          <p:nvPr/>
        </p:nvPicPr>
        <p:blipFill>
          <a:blip r:embed="rId7"/>
          <a:stretch>
            <a:fillRect/>
          </a:stretch>
        </p:blipFill>
        <p:spPr>
          <a:xfrm>
            <a:off x="5119332" y="2954014"/>
            <a:ext cx="3657600" cy="1181100"/>
          </a:xfrm>
          <a:prstGeom prst="rect">
            <a:avLst/>
          </a:prstGeom>
        </p:spPr>
      </p:pic>
    </p:spTree>
    <p:extLst>
      <p:ext uri="{BB962C8B-B14F-4D97-AF65-F5344CB8AC3E}">
        <p14:creationId xmlns:p14="http://schemas.microsoft.com/office/powerpoint/2010/main" val="2573986251"/>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2044</TotalTime>
  <Words>753</Words>
  <Application>Microsoft Office PowerPoint</Application>
  <PresentationFormat>화면 슬라이드 쇼(4:3)</PresentationFormat>
  <Paragraphs>115</Paragraphs>
  <Slides>13</Slides>
  <Notes>5</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13</vt:i4>
      </vt:variant>
    </vt:vector>
  </HeadingPairs>
  <TitlesOfParts>
    <vt:vector size="27" baseType="lpstr">
      <vt:lpstr>Acumin Pro</vt:lpstr>
      <vt:lpstr>-apple-system</vt:lpstr>
      <vt:lpstr>Lato</vt:lpstr>
      <vt:lpstr>Noto Sans</vt:lpstr>
      <vt:lpstr>Noto Sans KR</vt:lpstr>
      <vt:lpstr>Arial</vt:lpstr>
      <vt:lpstr>Calibri</vt:lpstr>
      <vt:lpstr>Franklin Gothic Book</vt:lpstr>
      <vt:lpstr>Franklin Gothic Demi Cond</vt:lpstr>
      <vt:lpstr>Franklin Gothic Medium</vt:lpstr>
      <vt:lpstr>Franklin Gothic Medium Cond</vt:lpstr>
      <vt:lpstr>Impact</vt:lpstr>
      <vt:lpstr>Wingdings</vt:lpstr>
      <vt:lpstr>Parcel</vt:lpstr>
      <vt:lpstr>UAV Ground Detection </vt:lpstr>
      <vt:lpstr>Detecting Tree model</vt:lpstr>
      <vt:lpstr>Detect Objects in Real Time</vt:lpstr>
      <vt:lpstr>Detect Objects in Real Time</vt:lpstr>
      <vt:lpstr>Tree data with GPS</vt:lpstr>
      <vt:lpstr>Collecting data using UAV</vt:lpstr>
      <vt:lpstr>Google map trick</vt:lpstr>
      <vt:lpstr>Plan</vt:lpstr>
      <vt:lpstr>Step 1 </vt:lpstr>
      <vt:lpstr>NEXT </vt:lpstr>
      <vt:lpstr>Step 2</vt:lpstr>
      <vt:lpstr>Step 3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정대현</cp:lastModifiedBy>
  <cp:revision>50</cp:revision>
  <dcterms:created xsi:type="dcterms:W3CDTF">2020-02-06T20:42:06Z</dcterms:created>
  <dcterms:modified xsi:type="dcterms:W3CDTF">2021-07-29T13:01:22Z</dcterms:modified>
  <cp:category/>
</cp:coreProperties>
</file>